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21"/>
  </p:notesMasterIdLst>
  <p:sldIdLst>
    <p:sldId id="256" r:id="rId2"/>
    <p:sldId id="258" r:id="rId3"/>
    <p:sldId id="261" r:id="rId4"/>
    <p:sldId id="259" r:id="rId5"/>
    <p:sldId id="306" r:id="rId6"/>
    <p:sldId id="267" r:id="rId7"/>
    <p:sldId id="263" r:id="rId8"/>
    <p:sldId id="257" r:id="rId9"/>
    <p:sldId id="307" r:id="rId10"/>
    <p:sldId id="271" r:id="rId11"/>
    <p:sldId id="265" r:id="rId12"/>
    <p:sldId id="278" r:id="rId13"/>
    <p:sldId id="283" r:id="rId14"/>
    <p:sldId id="308" r:id="rId15"/>
    <p:sldId id="309" r:id="rId16"/>
    <p:sldId id="310" r:id="rId17"/>
    <p:sldId id="277" r:id="rId18"/>
    <p:sldId id="281" r:id="rId19"/>
    <p:sldId id="260" r:id="rId20"/>
  </p:sldIdLst>
  <p:sldSz cx="9144000" cy="5143500" type="screen16x9"/>
  <p:notesSz cx="6858000" cy="9144000"/>
  <p:embeddedFontLst>
    <p:embeddedFont>
      <p:font typeface="Georgia" panose="02040502050405020303" pitchFamily="18" charset="0"/>
      <p:regular r:id="rId22"/>
      <p:bold r:id="rId23"/>
      <p:italic r:id="rId24"/>
      <p:boldItalic r:id="rId25"/>
    </p:embeddedFont>
    <p:embeddedFont>
      <p:font typeface="Limelight" panose="020B0604020202020204" charset="0"/>
      <p:regular r:id="rId26"/>
    </p:embeddedFont>
    <p:embeddedFont>
      <p:font typeface="Playfair Display" panose="00000500000000000000" pitchFamily="2" charset="0"/>
      <p:regular r:id="rId27"/>
      <p:bold r:id="rId28"/>
      <p:italic r:id="rId29"/>
      <p:boldItalic r:id="rId30"/>
    </p:embeddedFont>
    <p:embeddedFont>
      <p:font typeface="Rozha One"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4536"/>
    <a:srgbClr val="1E1E32"/>
    <a:srgbClr val="020513"/>
    <a:srgbClr val="FFCEA1"/>
    <a:srgbClr val="2B2925"/>
    <a:srgbClr val="686258"/>
    <a:srgbClr val="E2C386"/>
    <a:srgbClr val="322F2A"/>
    <a:srgbClr val="343434"/>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7E41FAD-284E-4D06-AECF-D005A7674D06}">
  <a:tblStyle styleId="{D7E41FAD-284E-4D06-AECF-D005A7674D0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660"/>
  </p:normalViewPr>
  <p:slideViewPr>
    <p:cSldViewPr snapToGrid="0">
      <p:cViewPr>
        <p:scale>
          <a:sx n="100" d="100"/>
          <a:sy n="100" d="100"/>
        </p:scale>
        <p:origin x="912" y="21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1"/>
        <p:cNvGrpSpPr/>
        <p:nvPr/>
      </p:nvGrpSpPr>
      <p:grpSpPr>
        <a:xfrm>
          <a:off x="0" y="0"/>
          <a:ext cx="0" cy="0"/>
          <a:chOff x="0" y="0"/>
          <a:chExt cx="0" cy="0"/>
        </a:xfrm>
      </p:grpSpPr>
      <p:sp>
        <p:nvSpPr>
          <p:cNvPr id="4912" name="Google Shape;4912;g131a2ef3a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3" name="Google Shape;4913;g131a2ef3a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0"/>
        <p:cNvGrpSpPr/>
        <p:nvPr/>
      </p:nvGrpSpPr>
      <p:grpSpPr>
        <a:xfrm>
          <a:off x="0" y="0"/>
          <a:ext cx="0" cy="0"/>
          <a:chOff x="0" y="0"/>
          <a:chExt cx="0" cy="0"/>
        </a:xfrm>
      </p:grpSpPr>
      <p:sp>
        <p:nvSpPr>
          <p:cNvPr id="4931" name="Google Shape;4931;g131a2ef3a5f_0_1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2" name="Google Shape;4932;g131a2ef3a5f_0_1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6"/>
        <p:cNvGrpSpPr/>
        <p:nvPr/>
      </p:nvGrpSpPr>
      <p:grpSpPr>
        <a:xfrm>
          <a:off x="0" y="0"/>
          <a:ext cx="0" cy="0"/>
          <a:chOff x="0" y="0"/>
          <a:chExt cx="0" cy="0"/>
        </a:xfrm>
      </p:grpSpPr>
      <p:sp>
        <p:nvSpPr>
          <p:cNvPr id="4987" name="Google Shape;4987;g10ee8072d52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8" name="Google Shape;4988;g10ee8072d52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0"/>
        <p:cNvGrpSpPr/>
        <p:nvPr/>
      </p:nvGrpSpPr>
      <p:grpSpPr>
        <a:xfrm>
          <a:off x="0" y="0"/>
          <a:ext cx="0" cy="0"/>
          <a:chOff x="0" y="0"/>
          <a:chExt cx="0" cy="0"/>
        </a:xfrm>
      </p:grpSpPr>
      <p:sp>
        <p:nvSpPr>
          <p:cNvPr id="4971" name="Google Shape;4971;g10eed981e1d_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2" name="Google Shape;4972;g10eed981e1d_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0"/>
        <p:cNvGrpSpPr/>
        <p:nvPr/>
      </p:nvGrpSpPr>
      <p:grpSpPr>
        <a:xfrm>
          <a:off x="0" y="0"/>
          <a:ext cx="0" cy="0"/>
          <a:chOff x="0" y="0"/>
          <a:chExt cx="0" cy="0"/>
        </a:xfrm>
      </p:grpSpPr>
      <p:sp>
        <p:nvSpPr>
          <p:cNvPr id="4971" name="Google Shape;4971;g10eed981e1d_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2" name="Google Shape;4972;g10eed981e1d_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2571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0"/>
        <p:cNvGrpSpPr/>
        <p:nvPr/>
      </p:nvGrpSpPr>
      <p:grpSpPr>
        <a:xfrm>
          <a:off x="0" y="0"/>
          <a:ext cx="0" cy="0"/>
          <a:chOff x="0" y="0"/>
          <a:chExt cx="0" cy="0"/>
        </a:xfrm>
      </p:grpSpPr>
      <p:sp>
        <p:nvSpPr>
          <p:cNvPr id="5141" name="Google Shape;5141;g10eed981e1d_1_3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2" name="Google Shape;5142;g10eed981e1d_1_3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3"/>
        <p:cNvGrpSpPr/>
        <p:nvPr/>
      </p:nvGrpSpPr>
      <p:grpSpPr>
        <a:xfrm>
          <a:off x="0" y="0"/>
          <a:ext cx="0" cy="0"/>
          <a:chOff x="0" y="0"/>
          <a:chExt cx="0" cy="0"/>
        </a:xfrm>
      </p:grpSpPr>
      <p:sp>
        <p:nvSpPr>
          <p:cNvPr id="5024" name="Google Shape;5024;g10eed981e1d_1_20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5" name="Google Shape;5025;g10eed981e1d_1_20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0"/>
        <p:cNvGrpSpPr/>
        <p:nvPr/>
      </p:nvGrpSpPr>
      <p:grpSpPr>
        <a:xfrm>
          <a:off x="0" y="0"/>
          <a:ext cx="0" cy="0"/>
          <a:chOff x="0" y="0"/>
          <a:chExt cx="0" cy="0"/>
        </a:xfrm>
      </p:grpSpPr>
      <p:sp>
        <p:nvSpPr>
          <p:cNvPr id="4921" name="Google Shape;4921;g10ebb5db716_2_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2" name="Google Shape;4922;g10ebb5db716_2_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6"/>
        <p:cNvGrpSpPr/>
        <p:nvPr/>
      </p:nvGrpSpPr>
      <p:grpSpPr>
        <a:xfrm>
          <a:off x="0" y="0"/>
          <a:ext cx="0" cy="0"/>
          <a:chOff x="0" y="0"/>
          <a:chExt cx="0" cy="0"/>
        </a:xfrm>
      </p:grpSpPr>
      <p:sp>
        <p:nvSpPr>
          <p:cNvPr id="5277" name="Google Shape;5277;g10eed981e1d_1_5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8" name="Google Shape;5278;g10eed981e1d_1_5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5"/>
        <p:cNvGrpSpPr/>
        <p:nvPr/>
      </p:nvGrpSpPr>
      <p:grpSpPr>
        <a:xfrm>
          <a:off x="0" y="0"/>
          <a:ext cx="0" cy="0"/>
          <a:chOff x="0" y="0"/>
          <a:chExt cx="0" cy="0"/>
        </a:xfrm>
      </p:grpSpPr>
      <p:sp>
        <p:nvSpPr>
          <p:cNvPr id="5096" name="Google Shape;5096;g1104db031d7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7" name="Google Shape;5097;g1104db031d7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5"/>
        <p:cNvGrpSpPr/>
        <p:nvPr/>
      </p:nvGrpSpPr>
      <p:grpSpPr>
        <a:xfrm>
          <a:off x="0" y="0"/>
          <a:ext cx="0" cy="0"/>
          <a:chOff x="0" y="0"/>
          <a:chExt cx="0" cy="0"/>
        </a:xfrm>
      </p:grpSpPr>
      <p:sp>
        <p:nvSpPr>
          <p:cNvPr id="5566" name="Google Shape;5566;g10f204b1b56_2_27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7" name="Google Shape;5567;g10f204b1b56_2_27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5"/>
        <p:cNvGrpSpPr/>
        <p:nvPr/>
      </p:nvGrpSpPr>
      <p:grpSpPr>
        <a:xfrm>
          <a:off x="0" y="0"/>
          <a:ext cx="0" cy="0"/>
          <a:chOff x="0" y="0"/>
          <a:chExt cx="0" cy="0"/>
        </a:xfrm>
      </p:grpSpPr>
      <p:sp>
        <p:nvSpPr>
          <p:cNvPr id="5776" name="Google Shape;5776;g10f204b1b56_2_5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7" name="Google Shape;5777;g10f204b1b56_2_5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5"/>
        <p:cNvGrpSpPr/>
        <p:nvPr/>
      </p:nvGrpSpPr>
      <p:grpSpPr>
        <a:xfrm>
          <a:off x="0" y="0"/>
          <a:ext cx="0" cy="0"/>
          <a:chOff x="0" y="0"/>
          <a:chExt cx="0" cy="0"/>
        </a:xfrm>
      </p:grpSpPr>
      <p:sp>
        <p:nvSpPr>
          <p:cNvPr id="5776" name="Google Shape;5776;g10f204b1b56_2_5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7" name="Google Shape;5777;g10f204b1b56_2_5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5260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5"/>
        <p:cNvGrpSpPr/>
        <p:nvPr/>
      </p:nvGrpSpPr>
      <p:grpSpPr>
        <a:xfrm>
          <a:off x="0" y="0"/>
          <a:ext cx="0" cy="0"/>
          <a:chOff x="0" y="0"/>
          <a:chExt cx="0" cy="0"/>
        </a:xfrm>
      </p:grpSpPr>
      <p:sp>
        <p:nvSpPr>
          <p:cNvPr id="5776" name="Google Shape;5776;g10f204b1b56_2_5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7" name="Google Shape;5777;g10f204b1b56_2_5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1114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0"/>
        <p:cNvGrpSpPr/>
        <p:nvPr/>
      </p:nvGrpSpPr>
      <p:grpSpPr>
        <a:xfrm>
          <a:off x="0" y="0"/>
          <a:ext cx="0" cy="0"/>
          <a:chOff x="0" y="0"/>
          <a:chExt cx="0" cy="0"/>
        </a:xfrm>
      </p:grpSpPr>
      <p:sp>
        <p:nvSpPr>
          <p:cNvPr id="5501" name="Google Shape;5501;g10f204b1b56_2_2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2" name="Google Shape;5502;g10f204b1b56_2_2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1"/>
        <p:cNvGrpSpPr/>
        <p:nvPr/>
      </p:nvGrpSpPr>
      <p:grpSpPr>
        <a:xfrm>
          <a:off x="0" y="0"/>
          <a:ext cx="0" cy="0"/>
          <a:chOff x="0" y="0"/>
          <a:chExt cx="0" cy="0"/>
        </a:xfrm>
      </p:grpSpPr>
      <p:sp>
        <p:nvSpPr>
          <p:cNvPr id="5622" name="Google Shape;5622;g10f204b1b56_2_47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3" name="Google Shape;5623;g10f204b1b56_2_47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9"/>
        <p:cNvGrpSpPr/>
        <p:nvPr/>
      </p:nvGrpSpPr>
      <p:grpSpPr>
        <a:xfrm>
          <a:off x="0" y="0"/>
          <a:ext cx="0" cy="0"/>
          <a:chOff x="0" y="0"/>
          <a:chExt cx="0" cy="0"/>
        </a:xfrm>
      </p:grpSpPr>
      <p:sp>
        <p:nvSpPr>
          <p:cNvPr id="4980" name="Google Shape;4980;g10ee8072d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1" name="Google Shape;4981;g10ee8072d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subTitle" idx="1"/>
          </p:nvPr>
        </p:nvSpPr>
        <p:spPr>
          <a:xfrm>
            <a:off x="2394450" y="4186525"/>
            <a:ext cx="4355100" cy="4467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0" name="Google Shape;10;p2"/>
          <p:cNvSpPr txBox="1">
            <a:spLocks noGrp="1"/>
          </p:cNvSpPr>
          <p:nvPr>
            <p:ph type="ctrTitle"/>
          </p:nvPr>
        </p:nvSpPr>
        <p:spPr>
          <a:xfrm>
            <a:off x="1677750" y="850175"/>
            <a:ext cx="5788500" cy="270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Font typeface="Rozha One"/>
              <a:buNone/>
              <a:defRPr sz="5500" b="0"/>
            </a:lvl1pPr>
            <a:lvl2pPr lvl="1" algn="ctr" rtl="0">
              <a:spcBef>
                <a:spcPts val="0"/>
              </a:spcBef>
              <a:spcAft>
                <a:spcPts val="0"/>
              </a:spcAft>
              <a:buSzPts val="5200"/>
              <a:buFont typeface="Rozha One"/>
              <a:buNone/>
              <a:defRPr sz="5200">
                <a:latin typeface="Rozha One"/>
                <a:ea typeface="Rozha One"/>
                <a:cs typeface="Rozha One"/>
                <a:sym typeface="Rozha One"/>
              </a:defRPr>
            </a:lvl2pPr>
            <a:lvl3pPr lvl="2" algn="ctr" rtl="0">
              <a:spcBef>
                <a:spcPts val="0"/>
              </a:spcBef>
              <a:spcAft>
                <a:spcPts val="0"/>
              </a:spcAft>
              <a:buSzPts val="5200"/>
              <a:buFont typeface="Rozha One"/>
              <a:buNone/>
              <a:defRPr sz="5200">
                <a:latin typeface="Rozha One"/>
                <a:ea typeface="Rozha One"/>
                <a:cs typeface="Rozha One"/>
                <a:sym typeface="Rozha One"/>
              </a:defRPr>
            </a:lvl3pPr>
            <a:lvl4pPr lvl="3" algn="ctr" rtl="0">
              <a:spcBef>
                <a:spcPts val="0"/>
              </a:spcBef>
              <a:spcAft>
                <a:spcPts val="0"/>
              </a:spcAft>
              <a:buSzPts val="5200"/>
              <a:buFont typeface="Rozha One"/>
              <a:buNone/>
              <a:defRPr sz="5200">
                <a:latin typeface="Rozha One"/>
                <a:ea typeface="Rozha One"/>
                <a:cs typeface="Rozha One"/>
                <a:sym typeface="Rozha One"/>
              </a:defRPr>
            </a:lvl4pPr>
            <a:lvl5pPr lvl="4" algn="ctr" rtl="0">
              <a:spcBef>
                <a:spcPts val="0"/>
              </a:spcBef>
              <a:spcAft>
                <a:spcPts val="0"/>
              </a:spcAft>
              <a:buSzPts val="5200"/>
              <a:buFont typeface="Rozha One"/>
              <a:buNone/>
              <a:defRPr sz="5200">
                <a:latin typeface="Rozha One"/>
                <a:ea typeface="Rozha One"/>
                <a:cs typeface="Rozha One"/>
                <a:sym typeface="Rozha One"/>
              </a:defRPr>
            </a:lvl5pPr>
            <a:lvl6pPr lvl="5" algn="ctr" rtl="0">
              <a:spcBef>
                <a:spcPts val="0"/>
              </a:spcBef>
              <a:spcAft>
                <a:spcPts val="0"/>
              </a:spcAft>
              <a:buSzPts val="5200"/>
              <a:buFont typeface="Rozha One"/>
              <a:buNone/>
              <a:defRPr sz="5200">
                <a:latin typeface="Rozha One"/>
                <a:ea typeface="Rozha One"/>
                <a:cs typeface="Rozha One"/>
                <a:sym typeface="Rozha One"/>
              </a:defRPr>
            </a:lvl6pPr>
            <a:lvl7pPr lvl="6" algn="ctr" rtl="0">
              <a:spcBef>
                <a:spcPts val="0"/>
              </a:spcBef>
              <a:spcAft>
                <a:spcPts val="0"/>
              </a:spcAft>
              <a:buSzPts val="5200"/>
              <a:buFont typeface="Rozha One"/>
              <a:buNone/>
              <a:defRPr sz="5200">
                <a:latin typeface="Rozha One"/>
                <a:ea typeface="Rozha One"/>
                <a:cs typeface="Rozha One"/>
                <a:sym typeface="Rozha One"/>
              </a:defRPr>
            </a:lvl7pPr>
            <a:lvl8pPr lvl="7" algn="ctr" rtl="0">
              <a:spcBef>
                <a:spcPts val="0"/>
              </a:spcBef>
              <a:spcAft>
                <a:spcPts val="0"/>
              </a:spcAft>
              <a:buSzPts val="5200"/>
              <a:buFont typeface="Rozha One"/>
              <a:buNone/>
              <a:defRPr sz="5200">
                <a:latin typeface="Rozha One"/>
                <a:ea typeface="Rozha One"/>
                <a:cs typeface="Rozha One"/>
                <a:sym typeface="Rozha One"/>
              </a:defRPr>
            </a:lvl8pPr>
            <a:lvl9pPr lvl="8" algn="ctr" rtl="0">
              <a:spcBef>
                <a:spcPts val="0"/>
              </a:spcBef>
              <a:spcAft>
                <a:spcPts val="0"/>
              </a:spcAft>
              <a:buSzPts val="5200"/>
              <a:buFont typeface="Rozha One"/>
              <a:buNone/>
              <a:defRPr sz="5200">
                <a:latin typeface="Rozha One"/>
                <a:ea typeface="Rozha One"/>
                <a:cs typeface="Rozha One"/>
                <a:sym typeface="Rozha One"/>
              </a:defRPr>
            </a:lvl9pPr>
          </a:lstStyle>
          <a:p>
            <a:endParaRPr/>
          </a:p>
        </p:txBody>
      </p:sp>
      <p:grpSp>
        <p:nvGrpSpPr>
          <p:cNvPr id="11" name="Google Shape;11;p2"/>
          <p:cNvGrpSpPr/>
          <p:nvPr/>
        </p:nvGrpSpPr>
        <p:grpSpPr>
          <a:xfrm>
            <a:off x="12" y="-463214"/>
            <a:ext cx="1299390" cy="5936398"/>
            <a:chOff x="63537" y="-60114"/>
            <a:chExt cx="1299390" cy="5936398"/>
          </a:xfrm>
        </p:grpSpPr>
        <p:grpSp>
          <p:nvGrpSpPr>
            <p:cNvPr id="12" name="Google Shape;12;p2"/>
            <p:cNvGrpSpPr/>
            <p:nvPr/>
          </p:nvGrpSpPr>
          <p:grpSpPr>
            <a:xfrm>
              <a:off x="63537" y="-60114"/>
              <a:ext cx="649690" cy="742048"/>
              <a:chOff x="607875" y="2249475"/>
              <a:chExt cx="132425" cy="151250"/>
            </a:xfrm>
          </p:grpSpPr>
          <p:sp>
            <p:nvSpPr>
              <p:cNvPr id="13" name="Google Shape;13;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16;p2"/>
            <p:cNvGrpSpPr/>
            <p:nvPr/>
          </p:nvGrpSpPr>
          <p:grpSpPr>
            <a:xfrm>
              <a:off x="713237" y="-60114"/>
              <a:ext cx="649690" cy="742048"/>
              <a:chOff x="607875" y="2249475"/>
              <a:chExt cx="132425" cy="151250"/>
            </a:xfrm>
          </p:grpSpPr>
          <p:sp>
            <p:nvSpPr>
              <p:cNvPr id="17" name="Google Shape;17;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rot="10800000" flipH="1">
              <a:off x="63537" y="681936"/>
              <a:ext cx="649690" cy="742048"/>
              <a:chOff x="607875" y="2249475"/>
              <a:chExt cx="132425" cy="151250"/>
            </a:xfrm>
          </p:grpSpPr>
          <p:sp>
            <p:nvSpPr>
              <p:cNvPr id="21" name="Google Shape;21;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24;p2"/>
            <p:cNvGrpSpPr/>
            <p:nvPr/>
          </p:nvGrpSpPr>
          <p:grpSpPr>
            <a:xfrm rot="10800000" flipH="1">
              <a:off x="713237" y="681936"/>
              <a:ext cx="649690" cy="742048"/>
              <a:chOff x="607875" y="2249475"/>
              <a:chExt cx="132425" cy="151250"/>
            </a:xfrm>
          </p:grpSpPr>
          <p:sp>
            <p:nvSpPr>
              <p:cNvPr id="25" name="Google Shape;25;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2"/>
            <p:cNvGrpSpPr/>
            <p:nvPr/>
          </p:nvGrpSpPr>
          <p:grpSpPr>
            <a:xfrm>
              <a:off x="63537" y="1423986"/>
              <a:ext cx="649690" cy="742048"/>
              <a:chOff x="607875" y="2249475"/>
              <a:chExt cx="132425" cy="151250"/>
            </a:xfrm>
          </p:grpSpPr>
          <p:sp>
            <p:nvSpPr>
              <p:cNvPr id="29" name="Google Shape;29;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2"/>
            <p:cNvGrpSpPr/>
            <p:nvPr/>
          </p:nvGrpSpPr>
          <p:grpSpPr>
            <a:xfrm>
              <a:off x="713237" y="1423986"/>
              <a:ext cx="649690" cy="742048"/>
              <a:chOff x="607875" y="2249475"/>
              <a:chExt cx="132425" cy="151250"/>
            </a:xfrm>
          </p:grpSpPr>
          <p:sp>
            <p:nvSpPr>
              <p:cNvPr id="33" name="Google Shape;33;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36;p2"/>
            <p:cNvGrpSpPr/>
            <p:nvPr/>
          </p:nvGrpSpPr>
          <p:grpSpPr>
            <a:xfrm rot="10800000" flipH="1">
              <a:off x="63537" y="2166036"/>
              <a:ext cx="649690" cy="742048"/>
              <a:chOff x="607875" y="2249475"/>
              <a:chExt cx="132425" cy="151250"/>
            </a:xfrm>
          </p:grpSpPr>
          <p:sp>
            <p:nvSpPr>
              <p:cNvPr id="37" name="Google Shape;37;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2"/>
            <p:cNvGrpSpPr/>
            <p:nvPr/>
          </p:nvGrpSpPr>
          <p:grpSpPr>
            <a:xfrm rot="10800000" flipH="1">
              <a:off x="713237" y="2166036"/>
              <a:ext cx="649690" cy="742048"/>
              <a:chOff x="607875" y="2249475"/>
              <a:chExt cx="132425" cy="151250"/>
            </a:xfrm>
          </p:grpSpPr>
          <p:sp>
            <p:nvSpPr>
              <p:cNvPr id="41" name="Google Shape;41;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44;p2"/>
            <p:cNvGrpSpPr/>
            <p:nvPr/>
          </p:nvGrpSpPr>
          <p:grpSpPr>
            <a:xfrm>
              <a:off x="63537" y="2908086"/>
              <a:ext cx="649690" cy="742048"/>
              <a:chOff x="607875" y="2249475"/>
              <a:chExt cx="132425" cy="151250"/>
            </a:xfrm>
          </p:grpSpPr>
          <p:sp>
            <p:nvSpPr>
              <p:cNvPr id="45" name="Google Shape;45;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 name="Google Shape;48;p2"/>
            <p:cNvGrpSpPr/>
            <p:nvPr/>
          </p:nvGrpSpPr>
          <p:grpSpPr>
            <a:xfrm>
              <a:off x="713237" y="2908086"/>
              <a:ext cx="649690" cy="742048"/>
              <a:chOff x="607875" y="2249475"/>
              <a:chExt cx="132425" cy="151250"/>
            </a:xfrm>
          </p:grpSpPr>
          <p:sp>
            <p:nvSpPr>
              <p:cNvPr id="49" name="Google Shape;49;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52;p2"/>
            <p:cNvGrpSpPr/>
            <p:nvPr/>
          </p:nvGrpSpPr>
          <p:grpSpPr>
            <a:xfrm rot="10800000" flipH="1">
              <a:off x="63537" y="3650136"/>
              <a:ext cx="649690" cy="742048"/>
              <a:chOff x="607875" y="2249475"/>
              <a:chExt cx="132425" cy="151250"/>
            </a:xfrm>
          </p:grpSpPr>
          <p:sp>
            <p:nvSpPr>
              <p:cNvPr id="53" name="Google Shape;53;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2"/>
            <p:cNvGrpSpPr/>
            <p:nvPr/>
          </p:nvGrpSpPr>
          <p:grpSpPr>
            <a:xfrm rot="10800000" flipH="1">
              <a:off x="713237" y="3650136"/>
              <a:ext cx="649690" cy="742048"/>
              <a:chOff x="607875" y="2249475"/>
              <a:chExt cx="132425" cy="151250"/>
            </a:xfrm>
          </p:grpSpPr>
          <p:sp>
            <p:nvSpPr>
              <p:cNvPr id="57" name="Google Shape;57;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60;p2"/>
            <p:cNvGrpSpPr/>
            <p:nvPr/>
          </p:nvGrpSpPr>
          <p:grpSpPr>
            <a:xfrm>
              <a:off x="63537" y="4392186"/>
              <a:ext cx="649690" cy="742048"/>
              <a:chOff x="607875" y="2249475"/>
              <a:chExt cx="132425" cy="151250"/>
            </a:xfrm>
          </p:grpSpPr>
          <p:sp>
            <p:nvSpPr>
              <p:cNvPr id="61" name="Google Shape;61;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2"/>
            <p:cNvGrpSpPr/>
            <p:nvPr/>
          </p:nvGrpSpPr>
          <p:grpSpPr>
            <a:xfrm>
              <a:off x="713237" y="4392186"/>
              <a:ext cx="649690" cy="742048"/>
              <a:chOff x="607875" y="2249475"/>
              <a:chExt cx="132425" cy="151250"/>
            </a:xfrm>
          </p:grpSpPr>
          <p:sp>
            <p:nvSpPr>
              <p:cNvPr id="65" name="Google Shape;65;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 name="Google Shape;68;p2"/>
            <p:cNvGrpSpPr/>
            <p:nvPr/>
          </p:nvGrpSpPr>
          <p:grpSpPr>
            <a:xfrm rot="10800000" flipH="1">
              <a:off x="63537" y="5134236"/>
              <a:ext cx="649690" cy="742048"/>
              <a:chOff x="607875" y="2249475"/>
              <a:chExt cx="132425" cy="151250"/>
            </a:xfrm>
          </p:grpSpPr>
          <p:sp>
            <p:nvSpPr>
              <p:cNvPr id="69" name="Google Shape;69;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oogle Shape;72;p2"/>
            <p:cNvGrpSpPr/>
            <p:nvPr/>
          </p:nvGrpSpPr>
          <p:grpSpPr>
            <a:xfrm rot="10800000" flipH="1">
              <a:off x="713237" y="5134236"/>
              <a:ext cx="649690" cy="742048"/>
              <a:chOff x="607875" y="2249475"/>
              <a:chExt cx="132425" cy="151250"/>
            </a:xfrm>
          </p:grpSpPr>
          <p:sp>
            <p:nvSpPr>
              <p:cNvPr id="73" name="Google Shape;73;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 name="Google Shape;76;p2"/>
          <p:cNvGrpSpPr/>
          <p:nvPr/>
        </p:nvGrpSpPr>
        <p:grpSpPr>
          <a:xfrm>
            <a:off x="7844637" y="-463214"/>
            <a:ext cx="1299390" cy="5936398"/>
            <a:chOff x="63537" y="-60114"/>
            <a:chExt cx="1299390" cy="5936398"/>
          </a:xfrm>
        </p:grpSpPr>
        <p:grpSp>
          <p:nvGrpSpPr>
            <p:cNvPr id="77" name="Google Shape;77;p2"/>
            <p:cNvGrpSpPr/>
            <p:nvPr/>
          </p:nvGrpSpPr>
          <p:grpSpPr>
            <a:xfrm>
              <a:off x="63537" y="-60114"/>
              <a:ext cx="649690" cy="742048"/>
              <a:chOff x="607875" y="2249475"/>
              <a:chExt cx="132425" cy="151250"/>
            </a:xfrm>
          </p:grpSpPr>
          <p:sp>
            <p:nvSpPr>
              <p:cNvPr id="78" name="Google Shape;78;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 name="Google Shape;81;p2"/>
            <p:cNvGrpSpPr/>
            <p:nvPr/>
          </p:nvGrpSpPr>
          <p:grpSpPr>
            <a:xfrm>
              <a:off x="713237" y="-60114"/>
              <a:ext cx="649690" cy="742048"/>
              <a:chOff x="607875" y="2249475"/>
              <a:chExt cx="132425" cy="151250"/>
            </a:xfrm>
          </p:grpSpPr>
          <p:sp>
            <p:nvSpPr>
              <p:cNvPr id="82" name="Google Shape;82;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 name="Google Shape;85;p2"/>
            <p:cNvGrpSpPr/>
            <p:nvPr/>
          </p:nvGrpSpPr>
          <p:grpSpPr>
            <a:xfrm rot="10800000" flipH="1">
              <a:off x="63537" y="681936"/>
              <a:ext cx="649690" cy="742048"/>
              <a:chOff x="607875" y="2249475"/>
              <a:chExt cx="132425" cy="151250"/>
            </a:xfrm>
          </p:grpSpPr>
          <p:sp>
            <p:nvSpPr>
              <p:cNvPr id="86" name="Google Shape;86;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2"/>
            <p:cNvGrpSpPr/>
            <p:nvPr/>
          </p:nvGrpSpPr>
          <p:grpSpPr>
            <a:xfrm rot="10800000" flipH="1">
              <a:off x="713237" y="681936"/>
              <a:ext cx="649690" cy="742048"/>
              <a:chOff x="607875" y="2249475"/>
              <a:chExt cx="132425" cy="151250"/>
            </a:xfrm>
          </p:grpSpPr>
          <p:sp>
            <p:nvSpPr>
              <p:cNvPr id="90" name="Google Shape;90;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 name="Google Shape;93;p2"/>
            <p:cNvGrpSpPr/>
            <p:nvPr/>
          </p:nvGrpSpPr>
          <p:grpSpPr>
            <a:xfrm>
              <a:off x="63537" y="1423986"/>
              <a:ext cx="649690" cy="742048"/>
              <a:chOff x="607875" y="2249475"/>
              <a:chExt cx="132425" cy="151250"/>
            </a:xfrm>
          </p:grpSpPr>
          <p:sp>
            <p:nvSpPr>
              <p:cNvPr id="94" name="Google Shape;94;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 name="Google Shape;97;p2"/>
            <p:cNvGrpSpPr/>
            <p:nvPr/>
          </p:nvGrpSpPr>
          <p:grpSpPr>
            <a:xfrm>
              <a:off x="713237" y="1423986"/>
              <a:ext cx="649690" cy="742048"/>
              <a:chOff x="607875" y="2249475"/>
              <a:chExt cx="132425" cy="151250"/>
            </a:xfrm>
          </p:grpSpPr>
          <p:sp>
            <p:nvSpPr>
              <p:cNvPr id="98" name="Google Shape;98;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101;p2"/>
            <p:cNvGrpSpPr/>
            <p:nvPr/>
          </p:nvGrpSpPr>
          <p:grpSpPr>
            <a:xfrm rot="10800000" flipH="1">
              <a:off x="63537" y="2166036"/>
              <a:ext cx="649690" cy="742048"/>
              <a:chOff x="607875" y="2249475"/>
              <a:chExt cx="132425" cy="151250"/>
            </a:xfrm>
          </p:grpSpPr>
          <p:sp>
            <p:nvSpPr>
              <p:cNvPr id="102" name="Google Shape;102;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2"/>
            <p:cNvGrpSpPr/>
            <p:nvPr/>
          </p:nvGrpSpPr>
          <p:grpSpPr>
            <a:xfrm rot="10800000" flipH="1">
              <a:off x="713237" y="2166036"/>
              <a:ext cx="649690" cy="742048"/>
              <a:chOff x="607875" y="2249475"/>
              <a:chExt cx="132425" cy="151250"/>
            </a:xfrm>
          </p:grpSpPr>
          <p:sp>
            <p:nvSpPr>
              <p:cNvPr id="106" name="Google Shape;106;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 name="Google Shape;109;p2"/>
            <p:cNvGrpSpPr/>
            <p:nvPr/>
          </p:nvGrpSpPr>
          <p:grpSpPr>
            <a:xfrm>
              <a:off x="63537" y="2908086"/>
              <a:ext cx="649690" cy="742048"/>
              <a:chOff x="607875" y="2249475"/>
              <a:chExt cx="132425" cy="151250"/>
            </a:xfrm>
          </p:grpSpPr>
          <p:sp>
            <p:nvSpPr>
              <p:cNvPr id="110" name="Google Shape;110;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 name="Google Shape;113;p2"/>
            <p:cNvGrpSpPr/>
            <p:nvPr/>
          </p:nvGrpSpPr>
          <p:grpSpPr>
            <a:xfrm>
              <a:off x="713237" y="2908086"/>
              <a:ext cx="649690" cy="742048"/>
              <a:chOff x="607875" y="2249475"/>
              <a:chExt cx="132425" cy="151250"/>
            </a:xfrm>
          </p:grpSpPr>
          <p:sp>
            <p:nvSpPr>
              <p:cNvPr id="114" name="Google Shape;114;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 name="Google Shape;117;p2"/>
            <p:cNvGrpSpPr/>
            <p:nvPr/>
          </p:nvGrpSpPr>
          <p:grpSpPr>
            <a:xfrm rot="10800000" flipH="1">
              <a:off x="63537" y="3650136"/>
              <a:ext cx="649690" cy="742048"/>
              <a:chOff x="607875" y="2249475"/>
              <a:chExt cx="132425" cy="151250"/>
            </a:xfrm>
          </p:grpSpPr>
          <p:sp>
            <p:nvSpPr>
              <p:cNvPr id="118" name="Google Shape;118;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 name="Google Shape;121;p2"/>
            <p:cNvGrpSpPr/>
            <p:nvPr/>
          </p:nvGrpSpPr>
          <p:grpSpPr>
            <a:xfrm rot="10800000" flipH="1">
              <a:off x="713237" y="3650136"/>
              <a:ext cx="649690" cy="742048"/>
              <a:chOff x="607875" y="2249475"/>
              <a:chExt cx="132425" cy="151250"/>
            </a:xfrm>
          </p:grpSpPr>
          <p:sp>
            <p:nvSpPr>
              <p:cNvPr id="122" name="Google Shape;122;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2"/>
            <p:cNvGrpSpPr/>
            <p:nvPr/>
          </p:nvGrpSpPr>
          <p:grpSpPr>
            <a:xfrm>
              <a:off x="63537" y="4392186"/>
              <a:ext cx="649690" cy="742048"/>
              <a:chOff x="607875" y="2249475"/>
              <a:chExt cx="132425" cy="151250"/>
            </a:xfrm>
          </p:grpSpPr>
          <p:sp>
            <p:nvSpPr>
              <p:cNvPr id="126" name="Google Shape;126;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 name="Google Shape;129;p2"/>
            <p:cNvGrpSpPr/>
            <p:nvPr/>
          </p:nvGrpSpPr>
          <p:grpSpPr>
            <a:xfrm>
              <a:off x="713237" y="4392186"/>
              <a:ext cx="649690" cy="742048"/>
              <a:chOff x="607875" y="2249475"/>
              <a:chExt cx="132425" cy="151250"/>
            </a:xfrm>
          </p:grpSpPr>
          <p:sp>
            <p:nvSpPr>
              <p:cNvPr id="130" name="Google Shape;130;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 name="Google Shape;133;p2"/>
            <p:cNvGrpSpPr/>
            <p:nvPr/>
          </p:nvGrpSpPr>
          <p:grpSpPr>
            <a:xfrm rot="10800000" flipH="1">
              <a:off x="63537" y="5134236"/>
              <a:ext cx="649690" cy="742048"/>
              <a:chOff x="607875" y="2249475"/>
              <a:chExt cx="132425" cy="151250"/>
            </a:xfrm>
          </p:grpSpPr>
          <p:sp>
            <p:nvSpPr>
              <p:cNvPr id="134" name="Google Shape;134;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137;p2"/>
            <p:cNvGrpSpPr/>
            <p:nvPr/>
          </p:nvGrpSpPr>
          <p:grpSpPr>
            <a:xfrm rot="10800000" flipH="1">
              <a:off x="713237" y="5134236"/>
              <a:ext cx="649690" cy="742048"/>
              <a:chOff x="607875" y="2249475"/>
              <a:chExt cx="132425" cy="151250"/>
            </a:xfrm>
          </p:grpSpPr>
          <p:sp>
            <p:nvSpPr>
              <p:cNvPr id="138" name="Google Shape;138;p2"/>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1" name="Google Shape;141;p2"/>
          <p:cNvSpPr/>
          <p:nvPr/>
        </p:nvSpPr>
        <p:spPr>
          <a:xfrm>
            <a:off x="1536825" y="773000"/>
            <a:ext cx="6050582" cy="2866437"/>
          </a:xfrm>
          <a:custGeom>
            <a:avLst/>
            <a:gdLst/>
            <a:ahLst/>
            <a:cxnLst/>
            <a:rect l="l" t="t" r="r" b="b"/>
            <a:pathLst>
              <a:path w="50810" h="13217" extrusionOk="0">
                <a:moveTo>
                  <a:pt x="0" y="1"/>
                </a:moveTo>
                <a:lnTo>
                  <a:pt x="0" y="13216"/>
                </a:lnTo>
                <a:lnTo>
                  <a:pt x="50810" y="13216"/>
                </a:lnTo>
                <a:lnTo>
                  <a:pt x="50810" y="1"/>
                </a:ln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imelight"/>
              <a:ea typeface="Limelight"/>
              <a:cs typeface="Limelight"/>
              <a:sym typeface="Limelight"/>
            </a:endParaRPr>
          </a:p>
        </p:txBody>
      </p:sp>
      <p:grpSp>
        <p:nvGrpSpPr>
          <p:cNvPr id="142" name="Google Shape;142;p2"/>
          <p:cNvGrpSpPr/>
          <p:nvPr/>
        </p:nvGrpSpPr>
        <p:grpSpPr>
          <a:xfrm>
            <a:off x="3453550" y="326254"/>
            <a:ext cx="2236901" cy="446754"/>
            <a:chOff x="3453550" y="326254"/>
            <a:chExt cx="2236901" cy="446754"/>
          </a:xfrm>
        </p:grpSpPr>
        <p:sp>
          <p:nvSpPr>
            <p:cNvPr id="143" name="Google Shape;143;p2"/>
            <p:cNvSpPr/>
            <p:nvPr/>
          </p:nvSpPr>
          <p:spPr>
            <a:xfrm>
              <a:off x="4745483" y="326254"/>
              <a:ext cx="944969" cy="446754"/>
            </a:xfrm>
            <a:custGeom>
              <a:avLst/>
              <a:gdLst/>
              <a:ahLst/>
              <a:cxnLst/>
              <a:rect l="l" t="t" r="r" b="b"/>
              <a:pathLst>
                <a:path w="7579" h="3607" fill="none" extrusionOk="0">
                  <a:moveTo>
                    <a:pt x="7579" y="3607"/>
                  </a:moveTo>
                  <a:lnTo>
                    <a:pt x="1" y="3607"/>
                  </a:lnTo>
                  <a:lnTo>
                    <a:pt x="1" y="0"/>
                  </a:lnTo>
                  <a:cubicBezTo>
                    <a:pt x="1" y="0"/>
                    <a:pt x="1690" y="3607"/>
                    <a:pt x="7579" y="3607"/>
                  </a:cubicBez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3453550" y="326254"/>
              <a:ext cx="944969" cy="446754"/>
            </a:xfrm>
            <a:custGeom>
              <a:avLst/>
              <a:gdLst/>
              <a:ahLst/>
              <a:cxnLst/>
              <a:rect l="l" t="t" r="r" b="b"/>
              <a:pathLst>
                <a:path w="7579" h="3607" fill="none" extrusionOk="0">
                  <a:moveTo>
                    <a:pt x="0" y="3607"/>
                  </a:moveTo>
                  <a:lnTo>
                    <a:pt x="7578" y="3607"/>
                  </a:lnTo>
                  <a:lnTo>
                    <a:pt x="7578" y="0"/>
                  </a:lnTo>
                  <a:cubicBezTo>
                    <a:pt x="7578" y="0"/>
                    <a:pt x="5866" y="3607"/>
                    <a:pt x="0" y="3607"/>
                  </a:cubicBez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5" name="Google Shape;145;p2"/>
          <p:cNvSpPr/>
          <p:nvPr/>
        </p:nvSpPr>
        <p:spPr>
          <a:xfrm>
            <a:off x="3453550" y="3639425"/>
            <a:ext cx="944969" cy="446754"/>
          </a:xfrm>
          <a:custGeom>
            <a:avLst/>
            <a:gdLst/>
            <a:ahLst/>
            <a:cxnLst/>
            <a:rect l="l" t="t" r="r" b="b"/>
            <a:pathLst>
              <a:path w="7579" h="3607" fill="none" extrusionOk="0">
                <a:moveTo>
                  <a:pt x="0" y="0"/>
                </a:moveTo>
                <a:lnTo>
                  <a:pt x="7578" y="0"/>
                </a:lnTo>
                <a:lnTo>
                  <a:pt x="7578" y="3607"/>
                </a:lnTo>
                <a:cubicBezTo>
                  <a:pt x="7578" y="3607"/>
                  <a:pt x="5866" y="0"/>
                  <a:pt x="0" y="0"/>
                </a:cubicBez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4745482" y="3639425"/>
            <a:ext cx="944969" cy="446754"/>
          </a:xfrm>
          <a:custGeom>
            <a:avLst/>
            <a:gdLst/>
            <a:ahLst/>
            <a:cxnLst/>
            <a:rect l="l" t="t" r="r" b="b"/>
            <a:pathLst>
              <a:path w="7579" h="3607" fill="none" extrusionOk="0">
                <a:moveTo>
                  <a:pt x="7579" y="0"/>
                </a:moveTo>
                <a:lnTo>
                  <a:pt x="1" y="0"/>
                </a:lnTo>
                <a:lnTo>
                  <a:pt x="1" y="3607"/>
                </a:lnTo>
                <a:cubicBezTo>
                  <a:pt x="1" y="3607"/>
                  <a:pt x="1690" y="0"/>
                  <a:pt x="7579" y="0"/>
                </a:cubicBez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4449825" y="480023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3"/>
          <p:cNvSpPr txBox="1">
            <a:spLocks noGrp="1"/>
          </p:cNvSpPr>
          <p:nvPr>
            <p:ph type="title"/>
          </p:nvPr>
        </p:nvSpPr>
        <p:spPr>
          <a:xfrm>
            <a:off x="2760725" y="3085250"/>
            <a:ext cx="5236500" cy="524100"/>
          </a:xfrm>
          <a:prstGeom prst="rect">
            <a:avLst/>
          </a:prstGeom>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600"/>
              <a:buNone/>
              <a:defRPr sz="1600" b="0">
                <a:latin typeface="Playfair Display"/>
                <a:ea typeface="Playfair Display"/>
                <a:cs typeface="Playfair Display"/>
                <a:sym typeface="Playfair Display"/>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0" name="Google Shape;150;p3"/>
          <p:cNvSpPr txBox="1">
            <a:spLocks noGrp="1"/>
          </p:cNvSpPr>
          <p:nvPr>
            <p:ph type="title" idx="2"/>
          </p:nvPr>
        </p:nvSpPr>
        <p:spPr>
          <a:xfrm>
            <a:off x="2760725" y="2136650"/>
            <a:ext cx="5236500" cy="9486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600"/>
              <a:buNone/>
              <a:defRPr sz="5000" b="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1" name="Google Shape;151;p3"/>
          <p:cNvSpPr txBox="1">
            <a:spLocks noGrp="1"/>
          </p:cNvSpPr>
          <p:nvPr>
            <p:ph type="title" idx="3" hasCustomPrompt="1"/>
          </p:nvPr>
        </p:nvSpPr>
        <p:spPr>
          <a:xfrm>
            <a:off x="1146726" y="2136650"/>
            <a:ext cx="1614000" cy="14727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100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52" name="Google Shape;152;p3"/>
          <p:cNvSpPr/>
          <p:nvPr/>
        </p:nvSpPr>
        <p:spPr>
          <a:xfrm>
            <a:off x="713224" y="4093674"/>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7871974" y="4093674"/>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4292624" y="260099"/>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5"/>
        <p:cNvGrpSpPr/>
        <p:nvPr/>
      </p:nvGrpSpPr>
      <p:grpSpPr>
        <a:xfrm>
          <a:off x="0" y="0"/>
          <a:ext cx="0" cy="0"/>
          <a:chOff x="0" y="0"/>
          <a:chExt cx="0" cy="0"/>
        </a:xfrm>
      </p:grpSpPr>
      <p:sp>
        <p:nvSpPr>
          <p:cNvPr id="156" name="Google Shape;156;p4"/>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4"/>
          <p:cNvSpPr txBox="1">
            <a:spLocks noGrp="1"/>
          </p:cNvSpPr>
          <p:nvPr>
            <p:ph type="title"/>
          </p:nvPr>
        </p:nvSpPr>
        <p:spPr>
          <a:xfrm>
            <a:off x="713225" y="168550"/>
            <a:ext cx="7717500" cy="83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8" name="Google Shape;158;p4"/>
          <p:cNvSpPr txBox="1">
            <a:spLocks noGrp="1"/>
          </p:cNvSpPr>
          <p:nvPr>
            <p:ph type="body" idx="1"/>
          </p:nvPr>
        </p:nvSpPr>
        <p:spPr>
          <a:xfrm>
            <a:off x="713225" y="1189150"/>
            <a:ext cx="7717500" cy="6759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AutoNum type="arabicPeriod"/>
              <a:defRPr/>
            </a:lvl1pPr>
            <a:lvl2pPr marL="914400" lvl="1" indent="-317500" rtl="0">
              <a:spcBef>
                <a:spcPts val="0"/>
              </a:spcBef>
              <a:spcAft>
                <a:spcPts val="0"/>
              </a:spcAft>
              <a:buSzPts val="1400"/>
              <a:buAutoNum type="alphaLcPeriod"/>
              <a:defRPr/>
            </a:lvl2pPr>
            <a:lvl3pPr marL="1371600" lvl="2" indent="-317500" rtl="0">
              <a:spcBef>
                <a:spcPts val="0"/>
              </a:spcBef>
              <a:spcAft>
                <a:spcPts val="0"/>
              </a:spcAft>
              <a:buSzPts val="1400"/>
              <a:buAutoNum type="romanLcPeriod"/>
              <a:defRPr/>
            </a:lvl3pPr>
            <a:lvl4pPr marL="1828800" lvl="3" indent="-317500" rtl="0">
              <a:spcBef>
                <a:spcPts val="0"/>
              </a:spcBef>
              <a:spcAft>
                <a:spcPts val="0"/>
              </a:spcAft>
              <a:buSzPts val="1400"/>
              <a:buAutoNum type="arabicPeriod"/>
              <a:defRPr/>
            </a:lvl4pPr>
            <a:lvl5pPr marL="2286000" lvl="4" indent="-317500" rtl="0">
              <a:spcBef>
                <a:spcPts val="0"/>
              </a:spcBef>
              <a:spcAft>
                <a:spcPts val="0"/>
              </a:spcAft>
              <a:buSzPts val="1400"/>
              <a:buAutoNum type="alphaLcPeriod"/>
              <a:defRPr/>
            </a:lvl5pPr>
            <a:lvl6pPr marL="2743200" lvl="5" indent="-317500" rtl="0">
              <a:spcBef>
                <a:spcPts val="0"/>
              </a:spcBef>
              <a:spcAft>
                <a:spcPts val="0"/>
              </a:spcAft>
              <a:buSzPts val="1400"/>
              <a:buAutoNum type="romanLcPeriod"/>
              <a:defRPr/>
            </a:lvl6pPr>
            <a:lvl7pPr marL="3200400" lvl="6" indent="-317500" rtl="0">
              <a:spcBef>
                <a:spcPts val="0"/>
              </a:spcBef>
              <a:spcAft>
                <a:spcPts val="0"/>
              </a:spcAft>
              <a:buSzPts val="1400"/>
              <a:buAutoNum type="arabicPeriod"/>
              <a:defRPr/>
            </a:lvl7pPr>
            <a:lvl8pPr marL="3657600" lvl="7" indent="-317500" rtl="0">
              <a:spcBef>
                <a:spcPts val="0"/>
              </a:spcBef>
              <a:spcAft>
                <a:spcPts val="0"/>
              </a:spcAft>
              <a:buSzPts val="1400"/>
              <a:buAutoNum type="alphaLcPeriod"/>
              <a:defRPr/>
            </a:lvl8pPr>
            <a:lvl9pPr marL="4114800" lvl="8" indent="-317500" rtl="0">
              <a:spcBef>
                <a:spcPts val="0"/>
              </a:spcBef>
              <a:spcAft>
                <a:spcPts val="0"/>
              </a:spcAft>
              <a:buSzPts val="1400"/>
              <a:buAutoNum type="romanLcPeriod"/>
              <a:defRPr/>
            </a:lvl9pPr>
          </a:lstStyle>
          <a:p>
            <a:endParaRPr/>
          </a:p>
        </p:txBody>
      </p:sp>
      <p:cxnSp>
        <p:nvCxnSpPr>
          <p:cNvPr id="159" name="Google Shape;159;p4"/>
          <p:cNvCxnSpPr/>
          <p:nvPr/>
        </p:nvCxnSpPr>
        <p:spPr>
          <a:xfrm>
            <a:off x="228900" y="1010625"/>
            <a:ext cx="8686200" cy="0"/>
          </a:xfrm>
          <a:prstGeom prst="straightConnector1">
            <a:avLst/>
          </a:prstGeom>
          <a:noFill/>
          <a:ln w="19050" cap="flat" cmpd="sng">
            <a:solidFill>
              <a:schemeClr val="dk1"/>
            </a:solidFill>
            <a:prstDash val="solid"/>
            <a:round/>
            <a:headEnd type="none" w="med" len="med"/>
            <a:tailEnd type="none" w="med" len="med"/>
          </a:ln>
        </p:spPr>
      </p:cxnSp>
      <p:grpSp>
        <p:nvGrpSpPr>
          <p:cNvPr id="160" name="Google Shape;160;p4"/>
          <p:cNvGrpSpPr/>
          <p:nvPr/>
        </p:nvGrpSpPr>
        <p:grpSpPr>
          <a:xfrm>
            <a:off x="250083" y="172429"/>
            <a:ext cx="729092" cy="832722"/>
            <a:chOff x="607875" y="2249475"/>
            <a:chExt cx="132425" cy="151250"/>
          </a:xfrm>
        </p:grpSpPr>
        <p:sp>
          <p:nvSpPr>
            <p:cNvPr id="161" name="Google Shape;161;p4"/>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4"/>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64" name="Google Shape;164;p4"/>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165" name="Google Shape;165;p4"/>
          <p:cNvGrpSpPr/>
          <p:nvPr/>
        </p:nvGrpSpPr>
        <p:grpSpPr>
          <a:xfrm flipH="1">
            <a:off x="8177158" y="172429"/>
            <a:ext cx="729092" cy="832722"/>
            <a:chOff x="607875" y="2249475"/>
            <a:chExt cx="132425" cy="151250"/>
          </a:xfrm>
        </p:grpSpPr>
        <p:sp>
          <p:nvSpPr>
            <p:cNvPr id="166" name="Google Shape;166;p4"/>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4"/>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4"/>
          <p:cNvSpPr/>
          <p:nvPr/>
        </p:nvSpPr>
        <p:spPr>
          <a:xfrm>
            <a:off x="830858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p:nvPr/>
        </p:nvSpPr>
        <p:spPr>
          <a:xfrm>
            <a:off x="5910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04"/>
        <p:cNvGrpSpPr/>
        <p:nvPr/>
      </p:nvGrpSpPr>
      <p:grpSpPr>
        <a:xfrm>
          <a:off x="0" y="0"/>
          <a:ext cx="0" cy="0"/>
          <a:chOff x="0" y="0"/>
          <a:chExt cx="0" cy="0"/>
        </a:xfrm>
      </p:grpSpPr>
      <p:sp>
        <p:nvSpPr>
          <p:cNvPr id="1605" name="Google Shape;1605;p9"/>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9"/>
          <p:cNvSpPr txBox="1">
            <a:spLocks noGrp="1"/>
          </p:cNvSpPr>
          <p:nvPr>
            <p:ph type="title"/>
          </p:nvPr>
        </p:nvSpPr>
        <p:spPr>
          <a:xfrm>
            <a:off x="597025" y="1605688"/>
            <a:ext cx="3597600" cy="609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800" b="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07" name="Google Shape;1607;p9"/>
          <p:cNvSpPr txBox="1">
            <a:spLocks noGrp="1"/>
          </p:cNvSpPr>
          <p:nvPr>
            <p:ph type="subTitle" idx="1"/>
          </p:nvPr>
        </p:nvSpPr>
        <p:spPr>
          <a:xfrm>
            <a:off x="597025" y="2302713"/>
            <a:ext cx="35976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grpSp>
        <p:nvGrpSpPr>
          <p:cNvPr id="1608" name="Google Shape;1608;p9"/>
          <p:cNvGrpSpPr/>
          <p:nvPr/>
        </p:nvGrpSpPr>
        <p:grpSpPr>
          <a:xfrm>
            <a:off x="4577415" y="172510"/>
            <a:ext cx="1081282" cy="3831430"/>
            <a:chOff x="324295" y="539494"/>
            <a:chExt cx="1148346" cy="4069064"/>
          </a:xfrm>
        </p:grpSpPr>
        <p:grpSp>
          <p:nvGrpSpPr>
            <p:cNvPr id="1609" name="Google Shape;1609;p9"/>
            <p:cNvGrpSpPr/>
            <p:nvPr/>
          </p:nvGrpSpPr>
          <p:grpSpPr>
            <a:xfrm>
              <a:off x="324295" y="539494"/>
              <a:ext cx="1148346" cy="1017258"/>
              <a:chOff x="5438750" y="610925"/>
              <a:chExt cx="1240650" cy="1099025"/>
            </a:xfrm>
          </p:grpSpPr>
          <p:sp>
            <p:nvSpPr>
              <p:cNvPr id="1610" name="Google Shape;1610;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3" name="Google Shape;1613;p9"/>
            <p:cNvGrpSpPr/>
            <p:nvPr/>
          </p:nvGrpSpPr>
          <p:grpSpPr>
            <a:xfrm>
              <a:off x="324295" y="1556763"/>
              <a:ext cx="1148346" cy="1017258"/>
              <a:chOff x="5438750" y="610925"/>
              <a:chExt cx="1240650" cy="1099025"/>
            </a:xfrm>
          </p:grpSpPr>
          <p:sp>
            <p:nvSpPr>
              <p:cNvPr id="1614" name="Google Shape;1614;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7" name="Google Shape;1617;p9"/>
            <p:cNvGrpSpPr/>
            <p:nvPr/>
          </p:nvGrpSpPr>
          <p:grpSpPr>
            <a:xfrm>
              <a:off x="324295" y="2574031"/>
              <a:ext cx="1148346" cy="1017258"/>
              <a:chOff x="5438750" y="610925"/>
              <a:chExt cx="1240650" cy="1099025"/>
            </a:xfrm>
          </p:grpSpPr>
          <p:sp>
            <p:nvSpPr>
              <p:cNvPr id="1618" name="Google Shape;1618;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1" name="Google Shape;1621;p9"/>
            <p:cNvGrpSpPr/>
            <p:nvPr/>
          </p:nvGrpSpPr>
          <p:grpSpPr>
            <a:xfrm>
              <a:off x="324295" y="3591300"/>
              <a:ext cx="1148346" cy="1017258"/>
              <a:chOff x="5438750" y="610925"/>
              <a:chExt cx="1240650" cy="1099025"/>
            </a:xfrm>
          </p:grpSpPr>
          <p:sp>
            <p:nvSpPr>
              <p:cNvPr id="1622" name="Google Shape;1622;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25" name="Google Shape;1625;p9"/>
          <p:cNvGrpSpPr/>
          <p:nvPr/>
        </p:nvGrpSpPr>
        <p:grpSpPr>
          <a:xfrm>
            <a:off x="5663650" y="172535"/>
            <a:ext cx="1091648" cy="4798452"/>
            <a:chOff x="5753425" y="172522"/>
            <a:chExt cx="1091648" cy="4798452"/>
          </a:xfrm>
        </p:grpSpPr>
        <p:grpSp>
          <p:nvGrpSpPr>
            <p:cNvPr id="1626" name="Google Shape;1626;p9"/>
            <p:cNvGrpSpPr/>
            <p:nvPr/>
          </p:nvGrpSpPr>
          <p:grpSpPr>
            <a:xfrm>
              <a:off x="5758840" y="172522"/>
              <a:ext cx="1081282" cy="3831430"/>
              <a:chOff x="324295" y="539494"/>
              <a:chExt cx="1148346" cy="4069064"/>
            </a:xfrm>
          </p:grpSpPr>
          <p:grpSp>
            <p:nvGrpSpPr>
              <p:cNvPr id="1627" name="Google Shape;1627;p9"/>
              <p:cNvGrpSpPr/>
              <p:nvPr/>
            </p:nvGrpSpPr>
            <p:grpSpPr>
              <a:xfrm>
                <a:off x="324295" y="539494"/>
                <a:ext cx="1148346" cy="1017258"/>
                <a:chOff x="5438750" y="610925"/>
                <a:chExt cx="1240650" cy="1099025"/>
              </a:xfrm>
            </p:grpSpPr>
            <p:sp>
              <p:nvSpPr>
                <p:cNvPr id="1628" name="Google Shape;1628;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9"/>
              <p:cNvGrpSpPr/>
              <p:nvPr/>
            </p:nvGrpSpPr>
            <p:grpSpPr>
              <a:xfrm>
                <a:off x="324295" y="1556763"/>
                <a:ext cx="1148346" cy="1017258"/>
                <a:chOff x="5438750" y="610925"/>
                <a:chExt cx="1240650" cy="1099025"/>
              </a:xfrm>
            </p:grpSpPr>
            <p:sp>
              <p:nvSpPr>
                <p:cNvPr id="1632" name="Google Shape;1632;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5" name="Google Shape;1635;p9"/>
              <p:cNvGrpSpPr/>
              <p:nvPr/>
            </p:nvGrpSpPr>
            <p:grpSpPr>
              <a:xfrm>
                <a:off x="324295" y="2574031"/>
                <a:ext cx="1148346" cy="1017258"/>
                <a:chOff x="5438750" y="610925"/>
                <a:chExt cx="1240650" cy="1099025"/>
              </a:xfrm>
            </p:grpSpPr>
            <p:sp>
              <p:nvSpPr>
                <p:cNvPr id="1636" name="Google Shape;1636;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9" name="Google Shape;1639;p9"/>
              <p:cNvGrpSpPr/>
              <p:nvPr/>
            </p:nvGrpSpPr>
            <p:grpSpPr>
              <a:xfrm>
                <a:off x="324295" y="3591300"/>
                <a:ext cx="1148346" cy="1017258"/>
                <a:chOff x="5438750" y="610925"/>
                <a:chExt cx="1240650" cy="1099025"/>
              </a:xfrm>
            </p:grpSpPr>
            <p:sp>
              <p:nvSpPr>
                <p:cNvPr id="1640" name="Google Shape;1640;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43" name="Google Shape;1643;p9"/>
            <p:cNvGrpSpPr/>
            <p:nvPr/>
          </p:nvGrpSpPr>
          <p:grpSpPr>
            <a:xfrm>
              <a:off x="5753425" y="4003942"/>
              <a:ext cx="1091648" cy="967032"/>
              <a:chOff x="5438750" y="610925"/>
              <a:chExt cx="1240650" cy="1099025"/>
            </a:xfrm>
          </p:grpSpPr>
          <p:sp>
            <p:nvSpPr>
              <p:cNvPr id="1644" name="Google Shape;1644;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47" name="Google Shape;1647;p9"/>
          <p:cNvGrpSpPr/>
          <p:nvPr/>
        </p:nvGrpSpPr>
        <p:grpSpPr>
          <a:xfrm>
            <a:off x="6755300" y="172535"/>
            <a:ext cx="1091648" cy="4798452"/>
            <a:chOff x="5753425" y="172522"/>
            <a:chExt cx="1091648" cy="4798452"/>
          </a:xfrm>
        </p:grpSpPr>
        <p:grpSp>
          <p:nvGrpSpPr>
            <p:cNvPr id="1648" name="Google Shape;1648;p9"/>
            <p:cNvGrpSpPr/>
            <p:nvPr/>
          </p:nvGrpSpPr>
          <p:grpSpPr>
            <a:xfrm>
              <a:off x="5758840" y="172522"/>
              <a:ext cx="1081282" cy="3831430"/>
              <a:chOff x="324295" y="539494"/>
              <a:chExt cx="1148346" cy="4069064"/>
            </a:xfrm>
          </p:grpSpPr>
          <p:grpSp>
            <p:nvGrpSpPr>
              <p:cNvPr id="1649" name="Google Shape;1649;p9"/>
              <p:cNvGrpSpPr/>
              <p:nvPr/>
            </p:nvGrpSpPr>
            <p:grpSpPr>
              <a:xfrm>
                <a:off x="324295" y="539494"/>
                <a:ext cx="1148346" cy="1017258"/>
                <a:chOff x="5438750" y="610925"/>
                <a:chExt cx="1240650" cy="1099025"/>
              </a:xfrm>
            </p:grpSpPr>
            <p:sp>
              <p:nvSpPr>
                <p:cNvPr id="1650" name="Google Shape;1650;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3" name="Google Shape;1653;p9"/>
              <p:cNvGrpSpPr/>
              <p:nvPr/>
            </p:nvGrpSpPr>
            <p:grpSpPr>
              <a:xfrm>
                <a:off x="324295" y="1556763"/>
                <a:ext cx="1148346" cy="1017258"/>
                <a:chOff x="5438750" y="610925"/>
                <a:chExt cx="1240650" cy="1099025"/>
              </a:xfrm>
            </p:grpSpPr>
            <p:sp>
              <p:nvSpPr>
                <p:cNvPr id="1654" name="Google Shape;1654;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9"/>
              <p:cNvGrpSpPr/>
              <p:nvPr/>
            </p:nvGrpSpPr>
            <p:grpSpPr>
              <a:xfrm>
                <a:off x="324295" y="2574031"/>
                <a:ext cx="1148346" cy="1017258"/>
                <a:chOff x="5438750" y="610925"/>
                <a:chExt cx="1240650" cy="1099025"/>
              </a:xfrm>
            </p:grpSpPr>
            <p:sp>
              <p:nvSpPr>
                <p:cNvPr id="1658" name="Google Shape;1658;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1" name="Google Shape;1661;p9"/>
              <p:cNvGrpSpPr/>
              <p:nvPr/>
            </p:nvGrpSpPr>
            <p:grpSpPr>
              <a:xfrm>
                <a:off x="324295" y="3591300"/>
                <a:ext cx="1148346" cy="1017258"/>
                <a:chOff x="5438750" y="610925"/>
                <a:chExt cx="1240650" cy="1099025"/>
              </a:xfrm>
            </p:grpSpPr>
            <p:sp>
              <p:nvSpPr>
                <p:cNvPr id="1662" name="Google Shape;1662;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5" name="Google Shape;1665;p9"/>
            <p:cNvGrpSpPr/>
            <p:nvPr/>
          </p:nvGrpSpPr>
          <p:grpSpPr>
            <a:xfrm>
              <a:off x="5753425" y="4003942"/>
              <a:ext cx="1091648" cy="967032"/>
              <a:chOff x="5438750" y="610925"/>
              <a:chExt cx="1240650" cy="1099025"/>
            </a:xfrm>
          </p:grpSpPr>
          <p:sp>
            <p:nvSpPr>
              <p:cNvPr id="1666" name="Google Shape;1666;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9" name="Google Shape;1669;p9"/>
          <p:cNvGrpSpPr/>
          <p:nvPr/>
        </p:nvGrpSpPr>
        <p:grpSpPr>
          <a:xfrm>
            <a:off x="7846950" y="172535"/>
            <a:ext cx="1091648" cy="4798452"/>
            <a:chOff x="5753425" y="172522"/>
            <a:chExt cx="1091648" cy="4798452"/>
          </a:xfrm>
        </p:grpSpPr>
        <p:grpSp>
          <p:nvGrpSpPr>
            <p:cNvPr id="1670" name="Google Shape;1670;p9"/>
            <p:cNvGrpSpPr/>
            <p:nvPr/>
          </p:nvGrpSpPr>
          <p:grpSpPr>
            <a:xfrm>
              <a:off x="5758840" y="172522"/>
              <a:ext cx="1081282" cy="3831430"/>
              <a:chOff x="324295" y="539494"/>
              <a:chExt cx="1148346" cy="4069064"/>
            </a:xfrm>
          </p:grpSpPr>
          <p:grpSp>
            <p:nvGrpSpPr>
              <p:cNvPr id="1671" name="Google Shape;1671;p9"/>
              <p:cNvGrpSpPr/>
              <p:nvPr/>
            </p:nvGrpSpPr>
            <p:grpSpPr>
              <a:xfrm>
                <a:off x="324295" y="539494"/>
                <a:ext cx="1148346" cy="1017258"/>
                <a:chOff x="5438750" y="610925"/>
                <a:chExt cx="1240650" cy="1099025"/>
              </a:xfrm>
            </p:grpSpPr>
            <p:sp>
              <p:nvSpPr>
                <p:cNvPr id="1672" name="Google Shape;1672;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5" name="Google Shape;1675;p9"/>
              <p:cNvGrpSpPr/>
              <p:nvPr/>
            </p:nvGrpSpPr>
            <p:grpSpPr>
              <a:xfrm>
                <a:off x="324295" y="1556763"/>
                <a:ext cx="1148346" cy="1017258"/>
                <a:chOff x="5438750" y="610925"/>
                <a:chExt cx="1240650" cy="1099025"/>
              </a:xfrm>
            </p:grpSpPr>
            <p:sp>
              <p:nvSpPr>
                <p:cNvPr id="1676" name="Google Shape;1676;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9" name="Google Shape;1679;p9"/>
              <p:cNvGrpSpPr/>
              <p:nvPr/>
            </p:nvGrpSpPr>
            <p:grpSpPr>
              <a:xfrm>
                <a:off x="324295" y="2574031"/>
                <a:ext cx="1148346" cy="1017258"/>
                <a:chOff x="5438750" y="610925"/>
                <a:chExt cx="1240650" cy="1099025"/>
              </a:xfrm>
            </p:grpSpPr>
            <p:sp>
              <p:nvSpPr>
                <p:cNvPr id="1680" name="Google Shape;1680;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3" name="Google Shape;1683;p9"/>
              <p:cNvGrpSpPr/>
              <p:nvPr/>
            </p:nvGrpSpPr>
            <p:grpSpPr>
              <a:xfrm>
                <a:off x="324295" y="3591300"/>
                <a:ext cx="1148346" cy="1017258"/>
                <a:chOff x="5438750" y="610925"/>
                <a:chExt cx="1240650" cy="1099025"/>
              </a:xfrm>
            </p:grpSpPr>
            <p:sp>
              <p:nvSpPr>
                <p:cNvPr id="1684" name="Google Shape;1684;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87" name="Google Shape;1687;p9"/>
            <p:cNvGrpSpPr/>
            <p:nvPr/>
          </p:nvGrpSpPr>
          <p:grpSpPr>
            <a:xfrm>
              <a:off x="5753425" y="4003942"/>
              <a:ext cx="1091648" cy="967032"/>
              <a:chOff x="5438750" y="610925"/>
              <a:chExt cx="1240650" cy="1099025"/>
            </a:xfrm>
          </p:grpSpPr>
          <p:sp>
            <p:nvSpPr>
              <p:cNvPr id="1688" name="Google Shape;1688;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691" name="Google Shape;1691;p9"/>
          <p:cNvCxnSpPr>
            <a:stCxn id="1605" idx="0"/>
          </p:cNvCxnSpPr>
          <p:nvPr/>
        </p:nvCxnSpPr>
        <p:spPr>
          <a:xfrm>
            <a:off x="4572000" y="172500"/>
            <a:ext cx="0" cy="4798500"/>
          </a:xfrm>
          <a:prstGeom prst="straightConnector1">
            <a:avLst/>
          </a:prstGeom>
          <a:noFill/>
          <a:ln w="28575" cap="flat" cmpd="sng">
            <a:solidFill>
              <a:schemeClr val="dk1"/>
            </a:solidFill>
            <a:prstDash val="solid"/>
            <a:round/>
            <a:headEnd type="none" w="med" len="med"/>
            <a:tailEnd type="none" w="med" len="med"/>
          </a:ln>
        </p:spPr>
      </p:cxnSp>
      <p:grpSp>
        <p:nvGrpSpPr>
          <p:cNvPr id="1692" name="Google Shape;1692;p9"/>
          <p:cNvGrpSpPr/>
          <p:nvPr/>
        </p:nvGrpSpPr>
        <p:grpSpPr>
          <a:xfrm>
            <a:off x="219175" y="3804225"/>
            <a:ext cx="4353300" cy="446754"/>
            <a:chOff x="219175" y="3804225"/>
            <a:chExt cx="4353300" cy="446754"/>
          </a:xfrm>
        </p:grpSpPr>
        <p:sp>
          <p:nvSpPr>
            <p:cNvPr id="1693" name="Google Shape;1693;p9"/>
            <p:cNvSpPr/>
            <p:nvPr/>
          </p:nvSpPr>
          <p:spPr>
            <a:xfrm>
              <a:off x="1277375" y="3804225"/>
              <a:ext cx="944969" cy="446754"/>
            </a:xfrm>
            <a:custGeom>
              <a:avLst/>
              <a:gdLst/>
              <a:ahLst/>
              <a:cxnLst/>
              <a:rect l="l" t="t" r="r" b="b"/>
              <a:pathLst>
                <a:path w="7579" h="3607" fill="none" extrusionOk="0">
                  <a:moveTo>
                    <a:pt x="0" y="0"/>
                  </a:moveTo>
                  <a:lnTo>
                    <a:pt x="7578" y="0"/>
                  </a:lnTo>
                  <a:lnTo>
                    <a:pt x="7578" y="3607"/>
                  </a:lnTo>
                  <a:cubicBezTo>
                    <a:pt x="7578" y="3607"/>
                    <a:pt x="5866" y="0"/>
                    <a:pt x="0" y="0"/>
                  </a:cubicBezTo>
                  <a:close/>
                </a:path>
              </a:pathLst>
            </a:custGeom>
            <a:noFill/>
            <a:ln w="19050"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9"/>
            <p:cNvSpPr/>
            <p:nvPr/>
          </p:nvSpPr>
          <p:spPr>
            <a:xfrm>
              <a:off x="2569307" y="3804225"/>
              <a:ext cx="944969" cy="446754"/>
            </a:xfrm>
            <a:custGeom>
              <a:avLst/>
              <a:gdLst/>
              <a:ahLst/>
              <a:cxnLst/>
              <a:rect l="l" t="t" r="r" b="b"/>
              <a:pathLst>
                <a:path w="7579" h="3607" fill="none" extrusionOk="0">
                  <a:moveTo>
                    <a:pt x="7579" y="0"/>
                  </a:moveTo>
                  <a:lnTo>
                    <a:pt x="1" y="0"/>
                  </a:lnTo>
                  <a:lnTo>
                    <a:pt x="1" y="3607"/>
                  </a:lnTo>
                  <a:cubicBezTo>
                    <a:pt x="1" y="3607"/>
                    <a:pt x="1690" y="0"/>
                    <a:pt x="7579" y="0"/>
                  </a:cubicBezTo>
                  <a:close/>
                </a:path>
              </a:pathLst>
            </a:custGeom>
            <a:noFill/>
            <a:ln w="19050"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95" name="Google Shape;1695;p9"/>
            <p:cNvCxnSpPr/>
            <p:nvPr/>
          </p:nvCxnSpPr>
          <p:spPr>
            <a:xfrm rot="10800000">
              <a:off x="219175" y="3804225"/>
              <a:ext cx="4353300" cy="0"/>
            </a:xfrm>
            <a:prstGeom prst="straightConnector1">
              <a:avLst/>
            </a:prstGeom>
            <a:noFill/>
            <a:ln w="19050" cap="flat" cmpd="sng">
              <a:solidFill>
                <a:schemeClr val="dk1"/>
              </a:solidFill>
              <a:prstDash val="solid"/>
              <a:round/>
              <a:headEnd type="none" w="med" len="med"/>
              <a:tailEnd type="none" w="med" len="med"/>
            </a:ln>
          </p:spPr>
        </p:cxnSp>
      </p:grpSp>
      <p:cxnSp>
        <p:nvCxnSpPr>
          <p:cNvPr id="1696" name="Google Shape;1696;p9"/>
          <p:cNvCxnSpPr/>
          <p:nvPr/>
        </p:nvCxnSpPr>
        <p:spPr>
          <a:xfrm rot="10800000">
            <a:off x="213275" y="1244175"/>
            <a:ext cx="4353300" cy="0"/>
          </a:xfrm>
          <a:prstGeom prst="straightConnector1">
            <a:avLst/>
          </a:prstGeom>
          <a:noFill/>
          <a:ln w="19050" cap="flat" cmpd="sng">
            <a:solidFill>
              <a:schemeClr val="dk1"/>
            </a:solidFill>
            <a:prstDash val="solid"/>
            <a:round/>
            <a:headEnd type="none" w="med" len="med"/>
            <a:tailEnd type="none" w="med" len="med"/>
          </a:ln>
        </p:spPr>
      </p:cxnSp>
      <p:grpSp>
        <p:nvGrpSpPr>
          <p:cNvPr id="1697" name="Google Shape;1697;p9"/>
          <p:cNvGrpSpPr/>
          <p:nvPr/>
        </p:nvGrpSpPr>
        <p:grpSpPr>
          <a:xfrm>
            <a:off x="2111899" y="312225"/>
            <a:ext cx="567876" cy="931941"/>
            <a:chOff x="2228087" y="312225"/>
            <a:chExt cx="567876" cy="931941"/>
          </a:xfrm>
        </p:grpSpPr>
        <p:sp>
          <p:nvSpPr>
            <p:cNvPr id="1698" name="Google Shape;1698;p9"/>
            <p:cNvSpPr/>
            <p:nvPr/>
          </p:nvSpPr>
          <p:spPr>
            <a:xfrm>
              <a:off x="2512000" y="450096"/>
              <a:ext cx="47" cy="794055"/>
            </a:xfrm>
            <a:custGeom>
              <a:avLst/>
              <a:gdLst/>
              <a:ahLst/>
              <a:cxnLst/>
              <a:rect l="l" t="t" r="r" b="b"/>
              <a:pathLst>
                <a:path w="1" h="16893" fill="none" extrusionOk="0">
                  <a:moveTo>
                    <a:pt x="1" y="0"/>
                  </a:moveTo>
                  <a:lnTo>
                    <a:pt x="1" y="16893"/>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9"/>
            <p:cNvSpPr/>
            <p:nvPr/>
          </p:nvSpPr>
          <p:spPr>
            <a:xfrm>
              <a:off x="2653393" y="666844"/>
              <a:ext cx="47" cy="577315"/>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9"/>
            <p:cNvSpPr/>
            <p:nvPr/>
          </p:nvSpPr>
          <p:spPr>
            <a:xfrm>
              <a:off x="2779415" y="847115"/>
              <a:ext cx="47" cy="397051"/>
            </a:xfrm>
            <a:custGeom>
              <a:avLst/>
              <a:gdLst/>
              <a:ahLst/>
              <a:cxnLst/>
              <a:rect l="l" t="t" r="r" b="b"/>
              <a:pathLst>
                <a:path w="1" h="8447" fill="none" extrusionOk="0">
                  <a:moveTo>
                    <a:pt x="1" y="0"/>
                  </a:moveTo>
                  <a:lnTo>
                    <a:pt x="1"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9"/>
            <p:cNvSpPr/>
            <p:nvPr/>
          </p:nvSpPr>
          <p:spPr>
            <a:xfrm>
              <a:off x="2370655" y="666844"/>
              <a:ext cx="47" cy="577315"/>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9"/>
            <p:cNvSpPr/>
            <p:nvPr/>
          </p:nvSpPr>
          <p:spPr>
            <a:xfrm>
              <a:off x="2244586" y="847115"/>
              <a:ext cx="47" cy="397051"/>
            </a:xfrm>
            <a:custGeom>
              <a:avLst/>
              <a:gdLst/>
              <a:ahLst/>
              <a:cxnLst/>
              <a:rect l="l" t="t" r="r" b="b"/>
              <a:pathLst>
                <a:path w="1" h="8447" fill="none" extrusionOk="0">
                  <a:moveTo>
                    <a:pt x="0" y="0"/>
                  </a:moveTo>
                  <a:lnTo>
                    <a:pt x="0"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9"/>
            <p:cNvSpPr/>
            <p:nvPr/>
          </p:nvSpPr>
          <p:spPr>
            <a:xfrm>
              <a:off x="2495501" y="312225"/>
              <a:ext cx="33046" cy="31869"/>
            </a:xfrm>
            <a:custGeom>
              <a:avLst/>
              <a:gdLst/>
              <a:ahLst/>
              <a:cxnLst/>
              <a:rect l="l" t="t" r="r" b="b"/>
              <a:pathLst>
                <a:path w="703" h="678" extrusionOk="0">
                  <a:moveTo>
                    <a:pt x="352" y="1"/>
                  </a:moveTo>
                  <a:cubicBezTo>
                    <a:pt x="151" y="1"/>
                    <a:pt x="1" y="151"/>
                    <a:pt x="1" y="327"/>
                  </a:cubicBezTo>
                  <a:cubicBezTo>
                    <a:pt x="1" y="527"/>
                    <a:pt x="151" y="678"/>
                    <a:pt x="352" y="678"/>
                  </a:cubicBezTo>
                  <a:cubicBezTo>
                    <a:pt x="552" y="678"/>
                    <a:pt x="703" y="527"/>
                    <a:pt x="703" y="327"/>
                  </a:cubicBezTo>
                  <a:cubicBezTo>
                    <a:pt x="703" y="151"/>
                    <a:pt x="552" y="1"/>
                    <a:pt x="352"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9"/>
            <p:cNvSpPr/>
            <p:nvPr/>
          </p:nvSpPr>
          <p:spPr>
            <a:xfrm>
              <a:off x="2636894" y="557319"/>
              <a:ext cx="33046" cy="32998"/>
            </a:xfrm>
            <a:custGeom>
              <a:avLst/>
              <a:gdLst/>
              <a:ahLst/>
              <a:cxnLst/>
              <a:rect l="l" t="t" r="r" b="b"/>
              <a:pathLst>
                <a:path w="703" h="702" extrusionOk="0">
                  <a:moveTo>
                    <a:pt x="351" y="0"/>
                  </a:moveTo>
                  <a:cubicBezTo>
                    <a:pt x="151" y="0"/>
                    <a:pt x="0" y="150"/>
                    <a:pt x="0" y="351"/>
                  </a:cubicBezTo>
                  <a:cubicBezTo>
                    <a:pt x="0" y="551"/>
                    <a:pt x="151" y="702"/>
                    <a:pt x="351" y="702"/>
                  </a:cubicBezTo>
                  <a:cubicBezTo>
                    <a:pt x="527" y="702"/>
                    <a:pt x="702" y="551"/>
                    <a:pt x="702" y="351"/>
                  </a:cubicBezTo>
                  <a:cubicBezTo>
                    <a:pt x="702" y="150"/>
                    <a:pt x="527"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9"/>
            <p:cNvSpPr/>
            <p:nvPr/>
          </p:nvSpPr>
          <p:spPr>
            <a:xfrm>
              <a:off x="2354156" y="557319"/>
              <a:ext cx="32999" cy="32998"/>
            </a:xfrm>
            <a:custGeom>
              <a:avLst/>
              <a:gdLst/>
              <a:ahLst/>
              <a:cxnLst/>
              <a:rect l="l" t="t" r="r" b="b"/>
              <a:pathLst>
                <a:path w="702" h="702" extrusionOk="0">
                  <a:moveTo>
                    <a:pt x="351" y="0"/>
                  </a:moveTo>
                  <a:cubicBezTo>
                    <a:pt x="176" y="0"/>
                    <a:pt x="0" y="150"/>
                    <a:pt x="0" y="351"/>
                  </a:cubicBezTo>
                  <a:cubicBezTo>
                    <a:pt x="0" y="551"/>
                    <a:pt x="176" y="702"/>
                    <a:pt x="351" y="702"/>
                  </a:cubicBezTo>
                  <a:cubicBezTo>
                    <a:pt x="552" y="702"/>
                    <a:pt x="702" y="551"/>
                    <a:pt x="702" y="351"/>
                  </a:cubicBezTo>
                  <a:cubicBezTo>
                    <a:pt x="702" y="150"/>
                    <a:pt x="552"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9"/>
            <p:cNvSpPr/>
            <p:nvPr/>
          </p:nvSpPr>
          <p:spPr>
            <a:xfrm>
              <a:off x="2762963" y="717517"/>
              <a:ext cx="32999" cy="33045"/>
            </a:xfrm>
            <a:custGeom>
              <a:avLst/>
              <a:gdLst/>
              <a:ahLst/>
              <a:cxnLst/>
              <a:rect l="l" t="t" r="r" b="b"/>
              <a:pathLst>
                <a:path w="702" h="703" extrusionOk="0">
                  <a:moveTo>
                    <a:pt x="351" y="1"/>
                  </a:moveTo>
                  <a:cubicBezTo>
                    <a:pt x="150" y="1"/>
                    <a:pt x="0" y="176"/>
                    <a:pt x="0" y="351"/>
                  </a:cubicBezTo>
                  <a:cubicBezTo>
                    <a:pt x="0" y="552"/>
                    <a:pt x="150" y="702"/>
                    <a:pt x="351" y="702"/>
                  </a:cubicBezTo>
                  <a:cubicBezTo>
                    <a:pt x="526" y="702"/>
                    <a:pt x="702" y="552"/>
                    <a:pt x="702" y="351"/>
                  </a:cubicBezTo>
                  <a:cubicBezTo>
                    <a:pt x="702" y="176"/>
                    <a:pt x="526"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9"/>
            <p:cNvSpPr/>
            <p:nvPr/>
          </p:nvSpPr>
          <p:spPr>
            <a:xfrm>
              <a:off x="2228087" y="717517"/>
              <a:ext cx="33046" cy="33045"/>
            </a:xfrm>
            <a:custGeom>
              <a:avLst/>
              <a:gdLst/>
              <a:ahLst/>
              <a:cxnLst/>
              <a:rect l="l" t="t" r="r" b="b"/>
              <a:pathLst>
                <a:path w="703" h="703" extrusionOk="0">
                  <a:moveTo>
                    <a:pt x="351" y="1"/>
                  </a:moveTo>
                  <a:cubicBezTo>
                    <a:pt x="151" y="1"/>
                    <a:pt x="1" y="176"/>
                    <a:pt x="1" y="351"/>
                  </a:cubicBezTo>
                  <a:cubicBezTo>
                    <a:pt x="1" y="552"/>
                    <a:pt x="151" y="702"/>
                    <a:pt x="351" y="702"/>
                  </a:cubicBezTo>
                  <a:cubicBezTo>
                    <a:pt x="552" y="702"/>
                    <a:pt x="702" y="552"/>
                    <a:pt x="702" y="351"/>
                  </a:cubicBezTo>
                  <a:cubicBezTo>
                    <a:pt x="702" y="176"/>
                    <a:pt x="552"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8" name="Google Shape;1708;p9"/>
          <p:cNvSpPr/>
          <p:nvPr/>
        </p:nvSpPr>
        <p:spPr>
          <a:xfrm>
            <a:off x="22677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09" name="Google Shape;1709;p9"/>
          <p:cNvGrpSpPr/>
          <p:nvPr/>
        </p:nvGrpSpPr>
        <p:grpSpPr>
          <a:xfrm>
            <a:off x="4572000" y="4003930"/>
            <a:ext cx="1091648" cy="967032"/>
            <a:chOff x="5438750" y="610925"/>
            <a:chExt cx="1240650" cy="1099025"/>
          </a:xfrm>
        </p:grpSpPr>
        <p:sp>
          <p:nvSpPr>
            <p:cNvPr id="1710" name="Google Shape;1710;p9"/>
            <p:cNvSpPr/>
            <p:nvPr/>
          </p:nvSpPr>
          <p:spPr>
            <a:xfrm>
              <a:off x="5438750"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14400"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8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
  <p:cSld name="BLANK_1_1_3">
    <p:spTree>
      <p:nvGrpSpPr>
        <p:cNvPr id="1" name="Shape 1782"/>
        <p:cNvGrpSpPr/>
        <p:nvPr/>
      </p:nvGrpSpPr>
      <p:grpSpPr>
        <a:xfrm>
          <a:off x="0" y="0"/>
          <a:ext cx="0" cy="0"/>
          <a:chOff x="0" y="0"/>
          <a:chExt cx="0" cy="0"/>
        </a:xfrm>
      </p:grpSpPr>
      <p:sp>
        <p:nvSpPr>
          <p:cNvPr id="1783" name="Google Shape;1783;p13"/>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3"/>
          <p:cNvSpPr txBox="1">
            <a:spLocks noGrp="1"/>
          </p:cNvSpPr>
          <p:nvPr>
            <p:ph type="title"/>
          </p:nvPr>
        </p:nvSpPr>
        <p:spPr>
          <a:xfrm>
            <a:off x="720000" y="1928800"/>
            <a:ext cx="24021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85" name="Google Shape;1785;p13"/>
          <p:cNvSpPr txBox="1">
            <a:spLocks noGrp="1"/>
          </p:cNvSpPr>
          <p:nvPr>
            <p:ph type="title" idx="2" hasCustomPrompt="1"/>
          </p:nvPr>
        </p:nvSpPr>
        <p:spPr>
          <a:xfrm>
            <a:off x="1627225" y="1251500"/>
            <a:ext cx="5934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b="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86" name="Google Shape;1786;p13"/>
          <p:cNvSpPr txBox="1">
            <a:spLocks noGrp="1"/>
          </p:cNvSpPr>
          <p:nvPr>
            <p:ph type="subTitle" idx="1"/>
          </p:nvPr>
        </p:nvSpPr>
        <p:spPr>
          <a:xfrm>
            <a:off x="720000" y="2378988"/>
            <a:ext cx="240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87" name="Google Shape;1787;p13"/>
          <p:cNvSpPr txBox="1">
            <a:spLocks noGrp="1"/>
          </p:cNvSpPr>
          <p:nvPr>
            <p:ph type="title" idx="3"/>
          </p:nvPr>
        </p:nvSpPr>
        <p:spPr>
          <a:xfrm>
            <a:off x="3370950" y="1928885"/>
            <a:ext cx="24021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88" name="Google Shape;1788;p13"/>
          <p:cNvSpPr txBox="1">
            <a:spLocks noGrp="1"/>
          </p:cNvSpPr>
          <p:nvPr>
            <p:ph type="title" idx="4" hasCustomPrompt="1"/>
          </p:nvPr>
        </p:nvSpPr>
        <p:spPr>
          <a:xfrm>
            <a:off x="4269900" y="1251500"/>
            <a:ext cx="5934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b="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89" name="Google Shape;1789;p13"/>
          <p:cNvSpPr txBox="1">
            <a:spLocks noGrp="1"/>
          </p:cNvSpPr>
          <p:nvPr>
            <p:ph type="subTitle" idx="5"/>
          </p:nvPr>
        </p:nvSpPr>
        <p:spPr>
          <a:xfrm>
            <a:off x="3370950" y="2379088"/>
            <a:ext cx="240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90" name="Google Shape;1790;p13"/>
          <p:cNvSpPr txBox="1">
            <a:spLocks noGrp="1"/>
          </p:cNvSpPr>
          <p:nvPr>
            <p:ph type="title" idx="6"/>
          </p:nvPr>
        </p:nvSpPr>
        <p:spPr>
          <a:xfrm>
            <a:off x="6021900" y="1928800"/>
            <a:ext cx="24021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1" name="Google Shape;1791;p13"/>
          <p:cNvSpPr txBox="1">
            <a:spLocks noGrp="1"/>
          </p:cNvSpPr>
          <p:nvPr>
            <p:ph type="title" idx="7" hasCustomPrompt="1"/>
          </p:nvPr>
        </p:nvSpPr>
        <p:spPr>
          <a:xfrm>
            <a:off x="6926250" y="1254675"/>
            <a:ext cx="5934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b="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92" name="Google Shape;1792;p13"/>
          <p:cNvSpPr txBox="1">
            <a:spLocks noGrp="1"/>
          </p:cNvSpPr>
          <p:nvPr>
            <p:ph type="subTitle" idx="8"/>
          </p:nvPr>
        </p:nvSpPr>
        <p:spPr>
          <a:xfrm>
            <a:off x="6021900" y="2378988"/>
            <a:ext cx="240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93" name="Google Shape;1793;p13"/>
          <p:cNvSpPr txBox="1">
            <a:spLocks noGrp="1"/>
          </p:cNvSpPr>
          <p:nvPr>
            <p:ph type="title" idx="9"/>
          </p:nvPr>
        </p:nvSpPr>
        <p:spPr>
          <a:xfrm>
            <a:off x="2105200" y="3734525"/>
            <a:ext cx="24021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4" name="Google Shape;1794;p13"/>
          <p:cNvSpPr txBox="1">
            <a:spLocks noGrp="1"/>
          </p:cNvSpPr>
          <p:nvPr>
            <p:ph type="title" idx="13" hasCustomPrompt="1"/>
          </p:nvPr>
        </p:nvSpPr>
        <p:spPr>
          <a:xfrm>
            <a:off x="3009225" y="3038400"/>
            <a:ext cx="5934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b="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95" name="Google Shape;1795;p13"/>
          <p:cNvSpPr txBox="1">
            <a:spLocks noGrp="1"/>
          </p:cNvSpPr>
          <p:nvPr>
            <p:ph type="subTitle" idx="14"/>
          </p:nvPr>
        </p:nvSpPr>
        <p:spPr>
          <a:xfrm>
            <a:off x="2105200" y="4184713"/>
            <a:ext cx="240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96" name="Google Shape;1796;p13"/>
          <p:cNvSpPr txBox="1">
            <a:spLocks noGrp="1"/>
          </p:cNvSpPr>
          <p:nvPr>
            <p:ph type="title" idx="15"/>
          </p:nvPr>
        </p:nvSpPr>
        <p:spPr>
          <a:xfrm>
            <a:off x="4625524" y="3734525"/>
            <a:ext cx="2402100" cy="450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7" name="Google Shape;1797;p13"/>
          <p:cNvSpPr txBox="1">
            <a:spLocks noGrp="1"/>
          </p:cNvSpPr>
          <p:nvPr>
            <p:ph type="title" idx="16" hasCustomPrompt="1"/>
          </p:nvPr>
        </p:nvSpPr>
        <p:spPr>
          <a:xfrm>
            <a:off x="5586388" y="3038400"/>
            <a:ext cx="5934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b="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98" name="Google Shape;1798;p13"/>
          <p:cNvSpPr txBox="1">
            <a:spLocks noGrp="1"/>
          </p:cNvSpPr>
          <p:nvPr>
            <p:ph type="subTitle" idx="17"/>
          </p:nvPr>
        </p:nvSpPr>
        <p:spPr>
          <a:xfrm>
            <a:off x="4625513" y="4184713"/>
            <a:ext cx="24021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99" name="Google Shape;1799;p13"/>
          <p:cNvSpPr txBox="1">
            <a:spLocks noGrp="1"/>
          </p:cNvSpPr>
          <p:nvPr>
            <p:ph type="title" idx="18"/>
          </p:nvPr>
        </p:nvSpPr>
        <p:spPr>
          <a:xfrm>
            <a:off x="720000" y="168550"/>
            <a:ext cx="77040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800" name="Google Shape;1800;p13"/>
          <p:cNvCxnSpPr/>
          <p:nvPr/>
        </p:nvCxnSpPr>
        <p:spPr>
          <a:xfrm>
            <a:off x="226650" y="1010625"/>
            <a:ext cx="8690700" cy="0"/>
          </a:xfrm>
          <a:prstGeom prst="straightConnector1">
            <a:avLst/>
          </a:prstGeom>
          <a:noFill/>
          <a:ln w="19050" cap="flat" cmpd="sng">
            <a:solidFill>
              <a:schemeClr val="dk1"/>
            </a:solidFill>
            <a:prstDash val="solid"/>
            <a:round/>
            <a:headEnd type="none" w="med" len="med"/>
            <a:tailEnd type="none" w="med" len="med"/>
          </a:ln>
        </p:spPr>
      </p:cxnSp>
      <p:grpSp>
        <p:nvGrpSpPr>
          <p:cNvPr id="1801" name="Google Shape;1801;p13"/>
          <p:cNvGrpSpPr/>
          <p:nvPr/>
        </p:nvGrpSpPr>
        <p:grpSpPr>
          <a:xfrm>
            <a:off x="237750" y="172425"/>
            <a:ext cx="757550" cy="838200"/>
            <a:chOff x="237750" y="172425"/>
            <a:chExt cx="757550" cy="838200"/>
          </a:xfrm>
        </p:grpSpPr>
        <p:cxnSp>
          <p:nvCxnSpPr>
            <p:cNvPr id="1802" name="Google Shape;1802;p13"/>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1803" name="Google Shape;1803;p13"/>
            <p:cNvGrpSpPr/>
            <p:nvPr/>
          </p:nvGrpSpPr>
          <p:grpSpPr>
            <a:xfrm>
              <a:off x="237750" y="172500"/>
              <a:ext cx="751344" cy="838003"/>
              <a:chOff x="237750" y="172500"/>
              <a:chExt cx="751344" cy="838003"/>
            </a:xfrm>
          </p:grpSpPr>
          <p:grpSp>
            <p:nvGrpSpPr>
              <p:cNvPr id="1804" name="Google Shape;1804;p13"/>
              <p:cNvGrpSpPr/>
              <p:nvPr/>
            </p:nvGrpSpPr>
            <p:grpSpPr>
              <a:xfrm>
                <a:off x="237750" y="172500"/>
                <a:ext cx="751344" cy="838003"/>
                <a:chOff x="237750" y="172500"/>
                <a:chExt cx="751344" cy="838003"/>
              </a:xfrm>
            </p:grpSpPr>
            <p:sp>
              <p:nvSpPr>
                <p:cNvPr id="1805" name="Google Shape;1805;p13"/>
                <p:cNvSpPr/>
                <p:nvPr/>
              </p:nvSpPr>
              <p:spPr>
                <a:xfrm>
                  <a:off x="237750" y="172500"/>
                  <a:ext cx="751344" cy="838003"/>
                </a:xfrm>
                <a:custGeom>
                  <a:avLst/>
                  <a:gdLst/>
                  <a:ahLst/>
                  <a:cxnLst/>
                  <a:rect l="l" t="t" r="r" b="b"/>
                  <a:pathLst>
                    <a:path w="24337" h="27144" fill="none" extrusionOk="0">
                      <a:moveTo>
                        <a:pt x="24336" y="27143"/>
                      </a:moveTo>
                      <a:cubicBezTo>
                        <a:pt x="24336" y="27143"/>
                        <a:pt x="18998" y="3910"/>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13"/>
                <p:cNvSpPr/>
                <p:nvPr/>
              </p:nvSpPr>
              <p:spPr>
                <a:xfrm>
                  <a:off x="237750" y="377524"/>
                  <a:ext cx="751344" cy="632979"/>
                </a:xfrm>
                <a:custGeom>
                  <a:avLst/>
                  <a:gdLst/>
                  <a:ahLst/>
                  <a:cxnLst/>
                  <a:rect l="l" t="t" r="r" b="b"/>
                  <a:pathLst>
                    <a:path w="24337" h="20503" fill="none" extrusionOk="0">
                      <a:moveTo>
                        <a:pt x="24336" y="20502"/>
                      </a:moveTo>
                      <a:cubicBezTo>
                        <a:pt x="24336" y="20502"/>
                        <a:pt x="18998" y="3911"/>
                        <a:pt x="1" y="1"/>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13"/>
                <p:cNvSpPr/>
                <p:nvPr/>
              </p:nvSpPr>
              <p:spPr>
                <a:xfrm>
                  <a:off x="237750" y="591870"/>
                  <a:ext cx="751344" cy="418631"/>
                </a:xfrm>
                <a:custGeom>
                  <a:avLst/>
                  <a:gdLst/>
                  <a:ahLst/>
                  <a:cxnLst/>
                  <a:rect l="l" t="t" r="r" b="b"/>
                  <a:pathLst>
                    <a:path w="24337" h="13560" fill="none" extrusionOk="0">
                      <a:moveTo>
                        <a:pt x="24336" y="13559"/>
                      </a:moveTo>
                      <a:cubicBezTo>
                        <a:pt x="24336" y="13559"/>
                        <a:pt x="18998" y="1679"/>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3"/>
                <p:cNvSpPr/>
                <p:nvPr/>
              </p:nvSpPr>
              <p:spPr>
                <a:xfrm>
                  <a:off x="237750" y="843326"/>
                  <a:ext cx="751344" cy="167175"/>
                </a:xfrm>
                <a:custGeom>
                  <a:avLst/>
                  <a:gdLst/>
                  <a:ahLst/>
                  <a:cxnLst/>
                  <a:rect l="l" t="t" r="r" b="b"/>
                  <a:pathLst>
                    <a:path w="24337" h="5415" fill="none" extrusionOk="0">
                      <a:moveTo>
                        <a:pt x="24336" y="5414"/>
                      </a:moveTo>
                      <a:cubicBezTo>
                        <a:pt x="24336" y="5414"/>
                        <a:pt x="19950" y="1"/>
                        <a:pt x="1" y="1"/>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9" name="Google Shape;1809;p13"/>
              <p:cNvSpPr/>
              <p:nvPr/>
            </p:nvSpPr>
            <p:spPr>
              <a:xfrm>
                <a:off x="713225" y="172500"/>
                <a:ext cx="275860" cy="838003"/>
              </a:xfrm>
              <a:custGeom>
                <a:avLst/>
                <a:gdLst/>
                <a:ahLst/>
                <a:cxnLst/>
                <a:rect l="l" t="t" r="r" b="b"/>
                <a:pathLst>
                  <a:path w="24337" h="27144" fill="none" extrusionOk="0">
                    <a:moveTo>
                      <a:pt x="24336" y="27143"/>
                    </a:moveTo>
                    <a:cubicBezTo>
                      <a:pt x="24336" y="27143"/>
                      <a:pt x="18998" y="3910"/>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10" name="Google Shape;1810;p13"/>
          <p:cNvGrpSpPr/>
          <p:nvPr/>
        </p:nvGrpSpPr>
        <p:grpSpPr>
          <a:xfrm flipH="1">
            <a:off x="8148700" y="172425"/>
            <a:ext cx="757550" cy="838200"/>
            <a:chOff x="237750" y="172425"/>
            <a:chExt cx="757550" cy="838200"/>
          </a:xfrm>
        </p:grpSpPr>
        <p:cxnSp>
          <p:nvCxnSpPr>
            <p:cNvPr id="1811" name="Google Shape;1811;p13"/>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1812" name="Google Shape;1812;p13"/>
            <p:cNvGrpSpPr/>
            <p:nvPr/>
          </p:nvGrpSpPr>
          <p:grpSpPr>
            <a:xfrm>
              <a:off x="237750" y="172500"/>
              <a:ext cx="751344" cy="838003"/>
              <a:chOff x="237750" y="172500"/>
              <a:chExt cx="751344" cy="838003"/>
            </a:xfrm>
          </p:grpSpPr>
          <p:grpSp>
            <p:nvGrpSpPr>
              <p:cNvPr id="1813" name="Google Shape;1813;p13"/>
              <p:cNvGrpSpPr/>
              <p:nvPr/>
            </p:nvGrpSpPr>
            <p:grpSpPr>
              <a:xfrm>
                <a:off x="237750" y="172500"/>
                <a:ext cx="751344" cy="838003"/>
                <a:chOff x="237750" y="172500"/>
                <a:chExt cx="751344" cy="838003"/>
              </a:xfrm>
            </p:grpSpPr>
            <p:sp>
              <p:nvSpPr>
                <p:cNvPr id="1814" name="Google Shape;1814;p13"/>
                <p:cNvSpPr/>
                <p:nvPr/>
              </p:nvSpPr>
              <p:spPr>
                <a:xfrm>
                  <a:off x="237750" y="172500"/>
                  <a:ext cx="751344" cy="838003"/>
                </a:xfrm>
                <a:custGeom>
                  <a:avLst/>
                  <a:gdLst/>
                  <a:ahLst/>
                  <a:cxnLst/>
                  <a:rect l="l" t="t" r="r" b="b"/>
                  <a:pathLst>
                    <a:path w="24337" h="27144" fill="none" extrusionOk="0">
                      <a:moveTo>
                        <a:pt x="24336" y="27143"/>
                      </a:moveTo>
                      <a:cubicBezTo>
                        <a:pt x="24336" y="27143"/>
                        <a:pt x="18998" y="3910"/>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3"/>
                <p:cNvSpPr/>
                <p:nvPr/>
              </p:nvSpPr>
              <p:spPr>
                <a:xfrm>
                  <a:off x="237750" y="377524"/>
                  <a:ext cx="751344" cy="632979"/>
                </a:xfrm>
                <a:custGeom>
                  <a:avLst/>
                  <a:gdLst/>
                  <a:ahLst/>
                  <a:cxnLst/>
                  <a:rect l="l" t="t" r="r" b="b"/>
                  <a:pathLst>
                    <a:path w="24337" h="20503" fill="none" extrusionOk="0">
                      <a:moveTo>
                        <a:pt x="24336" y="20502"/>
                      </a:moveTo>
                      <a:cubicBezTo>
                        <a:pt x="24336" y="20502"/>
                        <a:pt x="18998" y="3911"/>
                        <a:pt x="1" y="1"/>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3"/>
                <p:cNvSpPr/>
                <p:nvPr/>
              </p:nvSpPr>
              <p:spPr>
                <a:xfrm>
                  <a:off x="237750" y="591870"/>
                  <a:ext cx="751344" cy="418631"/>
                </a:xfrm>
                <a:custGeom>
                  <a:avLst/>
                  <a:gdLst/>
                  <a:ahLst/>
                  <a:cxnLst/>
                  <a:rect l="l" t="t" r="r" b="b"/>
                  <a:pathLst>
                    <a:path w="24337" h="13560" fill="none" extrusionOk="0">
                      <a:moveTo>
                        <a:pt x="24336" y="13559"/>
                      </a:moveTo>
                      <a:cubicBezTo>
                        <a:pt x="24336" y="13559"/>
                        <a:pt x="18998" y="1679"/>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3"/>
                <p:cNvSpPr/>
                <p:nvPr/>
              </p:nvSpPr>
              <p:spPr>
                <a:xfrm>
                  <a:off x="237750" y="843326"/>
                  <a:ext cx="751344" cy="167175"/>
                </a:xfrm>
                <a:custGeom>
                  <a:avLst/>
                  <a:gdLst/>
                  <a:ahLst/>
                  <a:cxnLst/>
                  <a:rect l="l" t="t" r="r" b="b"/>
                  <a:pathLst>
                    <a:path w="24337" h="5415" fill="none" extrusionOk="0">
                      <a:moveTo>
                        <a:pt x="24336" y="5414"/>
                      </a:moveTo>
                      <a:cubicBezTo>
                        <a:pt x="24336" y="5414"/>
                        <a:pt x="19950" y="1"/>
                        <a:pt x="1" y="1"/>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8" name="Google Shape;1818;p13"/>
              <p:cNvSpPr/>
              <p:nvPr/>
            </p:nvSpPr>
            <p:spPr>
              <a:xfrm>
                <a:off x="713225" y="172500"/>
                <a:ext cx="275860" cy="838003"/>
              </a:xfrm>
              <a:custGeom>
                <a:avLst/>
                <a:gdLst/>
                <a:ahLst/>
                <a:cxnLst/>
                <a:rect l="l" t="t" r="r" b="b"/>
                <a:pathLst>
                  <a:path w="24337" h="27144" fill="none" extrusionOk="0">
                    <a:moveTo>
                      <a:pt x="24336" y="27143"/>
                    </a:moveTo>
                    <a:cubicBezTo>
                      <a:pt x="24336" y="27143"/>
                      <a:pt x="18998" y="3910"/>
                      <a:pt x="1" y="0"/>
                    </a:cubicBezTo>
                  </a:path>
                </a:pathLst>
              </a:custGeom>
              <a:noFill/>
              <a:ln w="95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13"/>
          <p:cNvSpPr/>
          <p:nvPr/>
        </p:nvSpPr>
        <p:spPr>
          <a:xfrm>
            <a:off x="7871974" y="4093674"/>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13"/>
          <p:cNvSpPr/>
          <p:nvPr/>
        </p:nvSpPr>
        <p:spPr>
          <a:xfrm>
            <a:off x="713224" y="4093674"/>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p:cSld name="SECTION_HEADER_1_1">
    <p:spTree>
      <p:nvGrpSpPr>
        <p:cNvPr id="1" name="Shape 1821"/>
        <p:cNvGrpSpPr/>
        <p:nvPr/>
      </p:nvGrpSpPr>
      <p:grpSpPr>
        <a:xfrm>
          <a:off x="0" y="0"/>
          <a:ext cx="0" cy="0"/>
          <a:chOff x="0" y="0"/>
          <a:chExt cx="0" cy="0"/>
        </a:xfrm>
      </p:grpSpPr>
      <p:sp>
        <p:nvSpPr>
          <p:cNvPr id="1822" name="Google Shape;1822;p14"/>
          <p:cNvSpPr txBox="1">
            <a:spLocks noGrp="1"/>
          </p:cNvSpPr>
          <p:nvPr>
            <p:ph type="title"/>
          </p:nvPr>
        </p:nvSpPr>
        <p:spPr>
          <a:xfrm>
            <a:off x="2163725" y="2513150"/>
            <a:ext cx="4816500" cy="948600"/>
          </a:xfrm>
          <a:prstGeom prst="rect">
            <a:avLst/>
          </a:prstGeom>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5000" b="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23" name="Google Shape;1823;p14"/>
          <p:cNvSpPr txBox="1">
            <a:spLocks noGrp="1"/>
          </p:cNvSpPr>
          <p:nvPr>
            <p:ph type="title" idx="2" hasCustomPrompt="1"/>
          </p:nvPr>
        </p:nvSpPr>
        <p:spPr>
          <a:xfrm>
            <a:off x="3505675" y="1157650"/>
            <a:ext cx="2171100" cy="1355400"/>
          </a:xfrm>
          <a:prstGeom prst="rect">
            <a:avLst/>
          </a:prstGeom>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100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824" name="Google Shape;1824;p14"/>
          <p:cNvSpPr txBox="1">
            <a:spLocks noGrp="1"/>
          </p:cNvSpPr>
          <p:nvPr>
            <p:ph type="subTitle" idx="1"/>
          </p:nvPr>
        </p:nvSpPr>
        <p:spPr>
          <a:xfrm>
            <a:off x="2163725" y="3461750"/>
            <a:ext cx="4816500" cy="524100"/>
          </a:xfrm>
          <a:prstGeom prst="rect">
            <a:avLst/>
          </a:prstGeom>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825" name="Google Shape;1825;p14"/>
          <p:cNvGrpSpPr/>
          <p:nvPr/>
        </p:nvGrpSpPr>
        <p:grpSpPr>
          <a:xfrm>
            <a:off x="812462" y="475474"/>
            <a:ext cx="7588376" cy="4207526"/>
            <a:chOff x="812462" y="475474"/>
            <a:chExt cx="7588376" cy="4207526"/>
          </a:xfrm>
        </p:grpSpPr>
        <p:sp>
          <p:nvSpPr>
            <p:cNvPr id="1826" name="Google Shape;1826;p14"/>
            <p:cNvSpPr/>
            <p:nvPr/>
          </p:nvSpPr>
          <p:spPr>
            <a:xfrm>
              <a:off x="1939075" y="922250"/>
              <a:ext cx="5258581" cy="3313964"/>
            </a:xfrm>
            <a:custGeom>
              <a:avLst/>
              <a:gdLst/>
              <a:ahLst/>
              <a:cxnLst/>
              <a:rect l="l" t="t" r="r" b="b"/>
              <a:pathLst>
                <a:path w="50810" h="13217" extrusionOk="0">
                  <a:moveTo>
                    <a:pt x="0" y="1"/>
                  </a:moveTo>
                  <a:lnTo>
                    <a:pt x="0" y="13216"/>
                  </a:lnTo>
                  <a:lnTo>
                    <a:pt x="50810" y="13216"/>
                  </a:lnTo>
                  <a:lnTo>
                    <a:pt x="50810" y="1"/>
                  </a:lnTo>
                  <a:close/>
                </a:path>
              </a:pathLst>
            </a:custGeom>
            <a:solidFill>
              <a:schemeClr val="dk2"/>
            </a:solid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imelight"/>
                <a:ea typeface="Limelight"/>
                <a:cs typeface="Limelight"/>
                <a:sym typeface="Limelight"/>
              </a:endParaRPr>
            </a:p>
          </p:txBody>
        </p:sp>
        <p:sp>
          <p:nvSpPr>
            <p:cNvPr id="1827" name="Google Shape;1827;p14"/>
            <p:cNvSpPr/>
            <p:nvPr/>
          </p:nvSpPr>
          <p:spPr>
            <a:xfrm>
              <a:off x="812462" y="475474"/>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14"/>
            <p:cNvSpPr/>
            <p:nvPr/>
          </p:nvSpPr>
          <p:spPr>
            <a:xfrm>
              <a:off x="812500" y="4236224"/>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14"/>
            <p:cNvSpPr/>
            <p:nvPr/>
          </p:nvSpPr>
          <p:spPr>
            <a:xfrm>
              <a:off x="7954087" y="475474"/>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14"/>
            <p:cNvSpPr/>
            <p:nvPr/>
          </p:nvSpPr>
          <p:spPr>
            <a:xfrm>
              <a:off x="7954087" y="4236224"/>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TITLE_ONLY_1_1">
    <p:spTree>
      <p:nvGrpSpPr>
        <p:cNvPr id="1" name="Shape 1831"/>
        <p:cNvGrpSpPr/>
        <p:nvPr/>
      </p:nvGrpSpPr>
      <p:grpSpPr>
        <a:xfrm>
          <a:off x="0" y="0"/>
          <a:ext cx="0" cy="0"/>
          <a:chOff x="0" y="0"/>
          <a:chExt cx="0" cy="0"/>
        </a:xfrm>
      </p:grpSpPr>
      <p:sp>
        <p:nvSpPr>
          <p:cNvPr id="1832" name="Google Shape;1832;p15"/>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15"/>
          <p:cNvSpPr txBox="1">
            <a:spLocks noGrp="1"/>
          </p:cNvSpPr>
          <p:nvPr>
            <p:ph type="title"/>
          </p:nvPr>
        </p:nvSpPr>
        <p:spPr>
          <a:xfrm>
            <a:off x="713250" y="172425"/>
            <a:ext cx="7717500" cy="838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834" name="Google Shape;1834;p15"/>
          <p:cNvCxnSpPr/>
          <p:nvPr/>
        </p:nvCxnSpPr>
        <p:spPr>
          <a:xfrm>
            <a:off x="210450" y="1010625"/>
            <a:ext cx="8723100" cy="0"/>
          </a:xfrm>
          <a:prstGeom prst="straightConnector1">
            <a:avLst/>
          </a:prstGeom>
          <a:noFill/>
          <a:ln w="19050" cap="flat" cmpd="sng">
            <a:solidFill>
              <a:schemeClr val="dk1"/>
            </a:solidFill>
            <a:prstDash val="solid"/>
            <a:round/>
            <a:headEnd type="none" w="med" len="med"/>
            <a:tailEnd type="none" w="med" len="med"/>
          </a:ln>
        </p:spPr>
      </p:cxnSp>
      <p:cxnSp>
        <p:nvCxnSpPr>
          <p:cNvPr id="1835" name="Google Shape;1835;p15"/>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cxnSp>
        <p:nvCxnSpPr>
          <p:cNvPr id="1836" name="Google Shape;1836;p15"/>
          <p:cNvCxnSpPr/>
          <p:nvPr/>
        </p:nvCxnSpPr>
        <p:spPr>
          <a:xfrm rot="10800000">
            <a:off x="8161033"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1837" name="Google Shape;1837;p15"/>
          <p:cNvGrpSpPr/>
          <p:nvPr/>
        </p:nvGrpSpPr>
        <p:grpSpPr>
          <a:xfrm>
            <a:off x="287118" y="184739"/>
            <a:ext cx="314735" cy="825876"/>
            <a:chOff x="-135589" y="872039"/>
            <a:chExt cx="250905" cy="705756"/>
          </a:xfrm>
        </p:grpSpPr>
        <p:sp>
          <p:nvSpPr>
            <p:cNvPr id="1838" name="Google Shape;1838;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2" name="Google Shape;1842;p15"/>
          <p:cNvGrpSpPr/>
          <p:nvPr/>
        </p:nvGrpSpPr>
        <p:grpSpPr>
          <a:xfrm>
            <a:off x="621581" y="184739"/>
            <a:ext cx="314735" cy="825876"/>
            <a:chOff x="-135589" y="872039"/>
            <a:chExt cx="250905" cy="705756"/>
          </a:xfrm>
        </p:grpSpPr>
        <p:sp>
          <p:nvSpPr>
            <p:cNvPr id="1843" name="Google Shape;1843;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7" name="Google Shape;1847;p15"/>
          <p:cNvGrpSpPr/>
          <p:nvPr/>
        </p:nvGrpSpPr>
        <p:grpSpPr>
          <a:xfrm rot="-5400000">
            <a:off x="432397" y="207170"/>
            <a:ext cx="346800" cy="768709"/>
            <a:chOff x="-135589" y="872039"/>
            <a:chExt cx="250905" cy="705756"/>
          </a:xfrm>
        </p:grpSpPr>
        <p:sp>
          <p:nvSpPr>
            <p:cNvPr id="1848" name="Google Shape;1848;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2" name="Google Shape;1852;p15"/>
          <p:cNvGrpSpPr/>
          <p:nvPr/>
        </p:nvGrpSpPr>
        <p:grpSpPr>
          <a:xfrm>
            <a:off x="8220768" y="184739"/>
            <a:ext cx="314735" cy="825876"/>
            <a:chOff x="-135589" y="872039"/>
            <a:chExt cx="250905" cy="705756"/>
          </a:xfrm>
        </p:grpSpPr>
        <p:sp>
          <p:nvSpPr>
            <p:cNvPr id="1853" name="Google Shape;1853;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7" name="Google Shape;1857;p15"/>
          <p:cNvGrpSpPr/>
          <p:nvPr/>
        </p:nvGrpSpPr>
        <p:grpSpPr>
          <a:xfrm>
            <a:off x="8555231" y="184739"/>
            <a:ext cx="314735" cy="825876"/>
            <a:chOff x="-135589" y="872039"/>
            <a:chExt cx="250905" cy="705756"/>
          </a:xfrm>
        </p:grpSpPr>
        <p:sp>
          <p:nvSpPr>
            <p:cNvPr id="1858" name="Google Shape;1858;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2" name="Google Shape;1862;p15"/>
          <p:cNvGrpSpPr/>
          <p:nvPr/>
        </p:nvGrpSpPr>
        <p:grpSpPr>
          <a:xfrm rot="-5400000">
            <a:off x="8371972" y="207170"/>
            <a:ext cx="346800" cy="768709"/>
            <a:chOff x="-135589" y="872039"/>
            <a:chExt cx="250905" cy="705756"/>
          </a:xfrm>
        </p:grpSpPr>
        <p:sp>
          <p:nvSpPr>
            <p:cNvPr id="1863" name="Google Shape;1863;p15"/>
            <p:cNvSpPr/>
            <p:nvPr/>
          </p:nvSpPr>
          <p:spPr>
            <a:xfrm>
              <a:off x="-51054" y="972690"/>
              <a:ext cx="81473" cy="491814"/>
            </a:xfrm>
            <a:custGeom>
              <a:avLst/>
              <a:gdLst/>
              <a:ahLst/>
              <a:cxnLst/>
              <a:rect l="l" t="t" r="r" b="b"/>
              <a:pathLst>
                <a:path w="1997" h="12055" fill="none" extrusionOk="0">
                  <a:moveTo>
                    <a:pt x="998" y="12055"/>
                  </a:moveTo>
                  <a:lnTo>
                    <a:pt x="998" y="12055"/>
                  </a:lnTo>
                  <a:cubicBezTo>
                    <a:pt x="453" y="12055"/>
                    <a:pt x="0" y="11602"/>
                    <a:pt x="0" y="11057"/>
                  </a:cubicBezTo>
                  <a:lnTo>
                    <a:pt x="0" y="998"/>
                  </a:lnTo>
                  <a:cubicBezTo>
                    <a:pt x="0" y="453"/>
                    <a:pt x="453" y="0"/>
                    <a:pt x="998" y="0"/>
                  </a:cubicBezTo>
                  <a:cubicBezTo>
                    <a:pt x="1552" y="0"/>
                    <a:pt x="1997" y="453"/>
                    <a:pt x="1997" y="998"/>
                  </a:cubicBezTo>
                  <a:lnTo>
                    <a:pt x="1997" y="11057"/>
                  </a:lnTo>
                  <a:cubicBezTo>
                    <a:pt x="1997" y="11602"/>
                    <a:pt x="1552" y="12055"/>
                    <a:pt x="998" y="12055"/>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15"/>
            <p:cNvSpPr/>
            <p:nvPr/>
          </p:nvSpPr>
          <p:spPr>
            <a:xfrm>
              <a:off x="-80143" y="938460"/>
              <a:ext cx="137936" cy="565086"/>
            </a:xfrm>
            <a:custGeom>
              <a:avLst/>
              <a:gdLst/>
              <a:ahLst/>
              <a:cxnLst/>
              <a:rect l="l" t="t" r="r" b="b"/>
              <a:pathLst>
                <a:path w="3381" h="13851" fill="none" extrusionOk="0">
                  <a:moveTo>
                    <a:pt x="1686" y="13850"/>
                  </a:moveTo>
                  <a:lnTo>
                    <a:pt x="1686" y="13850"/>
                  </a:lnTo>
                  <a:cubicBezTo>
                    <a:pt x="755" y="13850"/>
                    <a:pt x="0" y="13095"/>
                    <a:pt x="0" y="12156"/>
                  </a:cubicBezTo>
                  <a:lnTo>
                    <a:pt x="0" y="1695"/>
                  </a:lnTo>
                  <a:cubicBezTo>
                    <a:pt x="0" y="755"/>
                    <a:pt x="755" y="0"/>
                    <a:pt x="1686" y="0"/>
                  </a:cubicBezTo>
                  <a:cubicBezTo>
                    <a:pt x="2626" y="0"/>
                    <a:pt x="3381" y="755"/>
                    <a:pt x="3381" y="1695"/>
                  </a:cubicBezTo>
                  <a:lnTo>
                    <a:pt x="3381" y="12156"/>
                  </a:lnTo>
                  <a:cubicBezTo>
                    <a:pt x="3381" y="13095"/>
                    <a:pt x="2626" y="13850"/>
                    <a:pt x="1686" y="13850"/>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5"/>
            <p:cNvSpPr/>
            <p:nvPr/>
          </p:nvSpPr>
          <p:spPr>
            <a:xfrm>
              <a:off x="-107886" y="905250"/>
              <a:ext cx="192034" cy="633544"/>
            </a:xfrm>
            <a:custGeom>
              <a:avLst/>
              <a:gdLst/>
              <a:ahLst/>
              <a:cxnLst/>
              <a:rect l="l" t="t" r="r" b="b"/>
              <a:pathLst>
                <a:path w="4707" h="15529" fill="none" extrusionOk="0">
                  <a:moveTo>
                    <a:pt x="2358" y="15528"/>
                  </a:moveTo>
                  <a:lnTo>
                    <a:pt x="2358" y="15528"/>
                  </a:lnTo>
                  <a:cubicBezTo>
                    <a:pt x="1058" y="15528"/>
                    <a:pt x="1" y="14480"/>
                    <a:pt x="1" y="13179"/>
                  </a:cubicBezTo>
                  <a:lnTo>
                    <a:pt x="1" y="2349"/>
                  </a:lnTo>
                  <a:cubicBezTo>
                    <a:pt x="1" y="1049"/>
                    <a:pt x="1058" y="1"/>
                    <a:pt x="2358" y="1"/>
                  </a:cubicBezTo>
                  <a:lnTo>
                    <a:pt x="2358" y="1"/>
                  </a:lnTo>
                  <a:cubicBezTo>
                    <a:pt x="3658" y="1"/>
                    <a:pt x="4707" y="1049"/>
                    <a:pt x="4707" y="2349"/>
                  </a:cubicBezTo>
                  <a:lnTo>
                    <a:pt x="4707" y="13179"/>
                  </a:lnTo>
                  <a:cubicBezTo>
                    <a:pt x="4707" y="14480"/>
                    <a:pt x="3658" y="15528"/>
                    <a:pt x="2358" y="15528"/>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15"/>
            <p:cNvSpPr/>
            <p:nvPr/>
          </p:nvSpPr>
          <p:spPr>
            <a:xfrm>
              <a:off x="-135589" y="872039"/>
              <a:ext cx="250905" cy="705756"/>
            </a:xfrm>
            <a:custGeom>
              <a:avLst/>
              <a:gdLst/>
              <a:ahLst/>
              <a:cxnLst/>
              <a:rect l="l" t="t" r="r" b="b"/>
              <a:pathLst>
                <a:path w="6150" h="17299" fill="none" extrusionOk="0">
                  <a:moveTo>
                    <a:pt x="3070" y="17299"/>
                  </a:moveTo>
                  <a:lnTo>
                    <a:pt x="3070" y="17299"/>
                  </a:lnTo>
                  <a:cubicBezTo>
                    <a:pt x="1376" y="17299"/>
                    <a:pt x="0" y="15923"/>
                    <a:pt x="0" y="14228"/>
                  </a:cubicBezTo>
                  <a:lnTo>
                    <a:pt x="0" y="3071"/>
                  </a:lnTo>
                  <a:cubicBezTo>
                    <a:pt x="0" y="1377"/>
                    <a:pt x="1376" y="1"/>
                    <a:pt x="3070" y="1"/>
                  </a:cubicBezTo>
                  <a:cubicBezTo>
                    <a:pt x="4773" y="1"/>
                    <a:pt x="6149" y="1377"/>
                    <a:pt x="6149" y="3071"/>
                  </a:cubicBezTo>
                  <a:lnTo>
                    <a:pt x="6149" y="14228"/>
                  </a:lnTo>
                  <a:cubicBezTo>
                    <a:pt x="6149" y="15923"/>
                    <a:pt x="4773" y="17299"/>
                    <a:pt x="3070" y="17299"/>
                  </a:cubicBezTo>
                  <a:close/>
                </a:path>
              </a:pathLst>
            </a:custGeom>
            <a:noFill/>
            <a:ln w="6075" cap="flat"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7" name="Google Shape;1867;p15"/>
          <p:cNvSpPr/>
          <p:nvPr/>
        </p:nvSpPr>
        <p:spPr>
          <a:xfrm>
            <a:off x="5910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15"/>
          <p:cNvSpPr/>
          <p:nvPr/>
        </p:nvSpPr>
        <p:spPr>
          <a:xfrm>
            <a:off x="830858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905"/>
        <p:cNvGrpSpPr/>
        <p:nvPr/>
      </p:nvGrpSpPr>
      <p:grpSpPr>
        <a:xfrm>
          <a:off x="0" y="0"/>
          <a:ext cx="0" cy="0"/>
          <a:chOff x="0" y="0"/>
          <a:chExt cx="0" cy="0"/>
        </a:xfrm>
      </p:grpSpPr>
      <p:sp>
        <p:nvSpPr>
          <p:cNvPr id="1906" name="Google Shape;1906;p17"/>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17"/>
          <p:cNvSpPr txBox="1">
            <a:spLocks noGrp="1"/>
          </p:cNvSpPr>
          <p:nvPr>
            <p:ph type="title"/>
          </p:nvPr>
        </p:nvSpPr>
        <p:spPr>
          <a:xfrm>
            <a:off x="713225" y="172500"/>
            <a:ext cx="7717500" cy="838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08" name="Google Shape;1908;p17"/>
          <p:cNvSpPr/>
          <p:nvPr/>
        </p:nvSpPr>
        <p:spPr>
          <a:xfrm>
            <a:off x="8275261" y="396770"/>
            <a:ext cx="539713" cy="588631"/>
          </a:xfrm>
          <a:custGeom>
            <a:avLst/>
            <a:gdLst/>
            <a:ahLst/>
            <a:cxnLst/>
            <a:rect l="l" t="t" r="r" b="b"/>
            <a:pathLst>
              <a:path w="8021" h="8748" extrusionOk="0">
                <a:moveTo>
                  <a:pt x="0" y="1"/>
                </a:moveTo>
                <a:lnTo>
                  <a:pt x="4010" y="8748"/>
                </a:lnTo>
                <a:lnTo>
                  <a:pt x="80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17"/>
          <p:cNvSpPr/>
          <p:nvPr/>
        </p:nvSpPr>
        <p:spPr>
          <a:xfrm>
            <a:off x="286239" y="619350"/>
            <a:ext cx="651007" cy="391277"/>
          </a:xfrm>
          <a:custGeom>
            <a:avLst/>
            <a:gdLst/>
            <a:ahLst/>
            <a:cxnLst/>
            <a:rect l="l" t="t" r="r" b="b"/>
            <a:pathLst>
              <a:path w="9675" h="5815" extrusionOk="0">
                <a:moveTo>
                  <a:pt x="0" y="0"/>
                </a:moveTo>
                <a:lnTo>
                  <a:pt x="4837" y="5815"/>
                </a:lnTo>
                <a:lnTo>
                  <a:pt x="9674"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10" name="Google Shape;1910;p17"/>
          <p:cNvCxnSpPr/>
          <p:nvPr/>
        </p:nvCxnSpPr>
        <p:spPr>
          <a:xfrm>
            <a:off x="237750" y="1010625"/>
            <a:ext cx="8668500" cy="0"/>
          </a:xfrm>
          <a:prstGeom prst="straightConnector1">
            <a:avLst/>
          </a:prstGeom>
          <a:noFill/>
          <a:ln w="19050" cap="flat" cmpd="sng">
            <a:solidFill>
              <a:schemeClr val="dk1"/>
            </a:solidFill>
            <a:prstDash val="solid"/>
            <a:round/>
            <a:headEnd type="none" w="med" len="med"/>
            <a:tailEnd type="none" w="med" len="med"/>
          </a:ln>
        </p:spPr>
      </p:cxnSp>
      <p:cxnSp>
        <p:nvCxnSpPr>
          <p:cNvPr id="1911" name="Google Shape;1911;p17"/>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cxnSp>
        <p:nvCxnSpPr>
          <p:cNvPr id="1912" name="Google Shape;1912;p17"/>
          <p:cNvCxnSpPr/>
          <p:nvPr/>
        </p:nvCxnSpPr>
        <p:spPr>
          <a:xfrm rot="10800000">
            <a:off x="8161033"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1913" name="Google Shape;1913;p17"/>
          <p:cNvGrpSpPr/>
          <p:nvPr/>
        </p:nvGrpSpPr>
        <p:grpSpPr>
          <a:xfrm>
            <a:off x="265291" y="184727"/>
            <a:ext cx="691279" cy="825743"/>
            <a:chOff x="2609800" y="2238750"/>
            <a:chExt cx="241875" cy="311425"/>
          </a:xfrm>
        </p:grpSpPr>
        <p:sp>
          <p:nvSpPr>
            <p:cNvPr id="1914" name="Google Shape;1914;p17"/>
            <p:cNvSpPr/>
            <p:nvPr/>
          </p:nvSpPr>
          <p:spPr>
            <a:xfrm>
              <a:off x="2609800" y="2404800"/>
              <a:ext cx="241875" cy="145375"/>
            </a:xfrm>
            <a:custGeom>
              <a:avLst/>
              <a:gdLst/>
              <a:ahLst/>
              <a:cxnLst/>
              <a:rect l="l" t="t" r="r" b="b"/>
              <a:pathLst>
                <a:path w="9675" h="5815" extrusionOk="0">
                  <a:moveTo>
                    <a:pt x="0" y="0"/>
                  </a:moveTo>
                  <a:lnTo>
                    <a:pt x="4837" y="5815"/>
                  </a:lnTo>
                  <a:lnTo>
                    <a:pt x="9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17"/>
            <p:cNvSpPr/>
            <p:nvPr/>
          </p:nvSpPr>
          <p:spPr>
            <a:xfrm>
              <a:off x="2609800" y="2404800"/>
              <a:ext cx="241875" cy="145375"/>
            </a:xfrm>
            <a:custGeom>
              <a:avLst/>
              <a:gdLst/>
              <a:ahLst/>
              <a:cxnLst/>
              <a:rect l="l" t="t" r="r" b="b"/>
              <a:pathLst>
                <a:path w="9675" h="5815" fill="none" extrusionOk="0">
                  <a:moveTo>
                    <a:pt x="4837" y="5815"/>
                  </a:moveTo>
                  <a:lnTo>
                    <a:pt x="9674" y="0"/>
                  </a:lnTo>
                  <a:lnTo>
                    <a:pt x="0"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17"/>
            <p:cNvSpPr/>
            <p:nvPr/>
          </p:nvSpPr>
          <p:spPr>
            <a:xfrm>
              <a:off x="2630475" y="2322075"/>
              <a:ext cx="200525" cy="218700"/>
            </a:xfrm>
            <a:custGeom>
              <a:avLst/>
              <a:gdLst/>
              <a:ahLst/>
              <a:cxnLst/>
              <a:rect l="l" t="t" r="r" b="b"/>
              <a:pathLst>
                <a:path w="8021" h="8748" extrusionOk="0">
                  <a:moveTo>
                    <a:pt x="0" y="1"/>
                  </a:moveTo>
                  <a:lnTo>
                    <a:pt x="4010" y="8748"/>
                  </a:lnTo>
                  <a:lnTo>
                    <a:pt x="80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17"/>
            <p:cNvSpPr/>
            <p:nvPr/>
          </p:nvSpPr>
          <p:spPr>
            <a:xfrm>
              <a:off x="2630475" y="2322075"/>
              <a:ext cx="200525" cy="218700"/>
            </a:xfrm>
            <a:custGeom>
              <a:avLst/>
              <a:gdLst/>
              <a:ahLst/>
              <a:cxnLst/>
              <a:rect l="l" t="t" r="r" b="b"/>
              <a:pathLst>
                <a:path w="8021" h="8748" fill="none" extrusionOk="0">
                  <a:moveTo>
                    <a:pt x="4010" y="8748"/>
                  </a:moveTo>
                  <a:lnTo>
                    <a:pt x="8020" y="1"/>
                  </a:lnTo>
                  <a:lnTo>
                    <a:pt x="0" y="1"/>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17"/>
            <p:cNvSpPr/>
            <p:nvPr/>
          </p:nvSpPr>
          <p:spPr>
            <a:xfrm>
              <a:off x="2683100" y="2238750"/>
              <a:ext cx="95900" cy="291375"/>
            </a:xfrm>
            <a:custGeom>
              <a:avLst/>
              <a:gdLst/>
              <a:ahLst/>
              <a:cxnLst/>
              <a:rect l="l" t="t" r="r" b="b"/>
              <a:pathLst>
                <a:path w="3836" h="11655" extrusionOk="0">
                  <a:moveTo>
                    <a:pt x="1" y="0"/>
                  </a:moveTo>
                  <a:lnTo>
                    <a:pt x="1905" y="11655"/>
                  </a:lnTo>
                  <a:lnTo>
                    <a:pt x="3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17"/>
            <p:cNvSpPr/>
            <p:nvPr/>
          </p:nvSpPr>
          <p:spPr>
            <a:xfrm>
              <a:off x="2683100" y="2238750"/>
              <a:ext cx="95900" cy="291375"/>
            </a:xfrm>
            <a:custGeom>
              <a:avLst/>
              <a:gdLst/>
              <a:ahLst/>
              <a:cxnLst/>
              <a:rect l="l" t="t" r="r" b="b"/>
              <a:pathLst>
                <a:path w="3836" h="11655" fill="none" extrusionOk="0">
                  <a:moveTo>
                    <a:pt x="1905" y="11655"/>
                  </a:moveTo>
                  <a:lnTo>
                    <a:pt x="3835" y="0"/>
                  </a:lnTo>
                  <a:lnTo>
                    <a:pt x="1"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0" name="Google Shape;1920;p17"/>
          <p:cNvGrpSpPr/>
          <p:nvPr/>
        </p:nvGrpSpPr>
        <p:grpSpPr>
          <a:xfrm>
            <a:off x="8199466" y="184727"/>
            <a:ext cx="691279" cy="825743"/>
            <a:chOff x="2609800" y="2238750"/>
            <a:chExt cx="241875" cy="311425"/>
          </a:xfrm>
        </p:grpSpPr>
        <p:sp>
          <p:nvSpPr>
            <p:cNvPr id="1921" name="Google Shape;1921;p17"/>
            <p:cNvSpPr/>
            <p:nvPr/>
          </p:nvSpPr>
          <p:spPr>
            <a:xfrm>
              <a:off x="2609800" y="2404800"/>
              <a:ext cx="241875" cy="145375"/>
            </a:xfrm>
            <a:custGeom>
              <a:avLst/>
              <a:gdLst/>
              <a:ahLst/>
              <a:cxnLst/>
              <a:rect l="l" t="t" r="r" b="b"/>
              <a:pathLst>
                <a:path w="9675" h="5815" extrusionOk="0">
                  <a:moveTo>
                    <a:pt x="0" y="0"/>
                  </a:moveTo>
                  <a:lnTo>
                    <a:pt x="4837" y="5815"/>
                  </a:lnTo>
                  <a:lnTo>
                    <a:pt x="96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17"/>
            <p:cNvSpPr/>
            <p:nvPr/>
          </p:nvSpPr>
          <p:spPr>
            <a:xfrm>
              <a:off x="2609800" y="2404800"/>
              <a:ext cx="241875" cy="145375"/>
            </a:xfrm>
            <a:custGeom>
              <a:avLst/>
              <a:gdLst/>
              <a:ahLst/>
              <a:cxnLst/>
              <a:rect l="l" t="t" r="r" b="b"/>
              <a:pathLst>
                <a:path w="9675" h="5815" fill="none" extrusionOk="0">
                  <a:moveTo>
                    <a:pt x="4837" y="5815"/>
                  </a:moveTo>
                  <a:lnTo>
                    <a:pt x="9674" y="0"/>
                  </a:lnTo>
                  <a:lnTo>
                    <a:pt x="0"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7"/>
            <p:cNvSpPr/>
            <p:nvPr/>
          </p:nvSpPr>
          <p:spPr>
            <a:xfrm>
              <a:off x="2630475" y="2322075"/>
              <a:ext cx="200525" cy="218700"/>
            </a:xfrm>
            <a:custGeom>
              <a:avLst/>
              <a:gdLst/>
              <a:ahLst/>
              <a:cxnLst/>
              <a:rect l="l" t="t" r="r" b="b"/>
              <a:pathLst>
                <a:path w="8021" h="8748" extrusionOk="0">
                  <a:moveTo>
                    <a:pt x="0" y="1"/>
                  </a:moveTo>
                  <a:lnTo>
                    <a:pt x="4010" y="8748"/>
                  </a:lnTo>
                  <a:lnTo>
                    <a:pt x="80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7"/>
            <p:cNvSpPr/>
            <p:nvPr/>
          </p:nvSpPr>
          <p:spPr>
            <a:xfrm>
              <a:off x="2630475" y="2322075"/>
              <a:ext cx="200525" cy="218700"/>
            </a:xfrm>
            <a:custGeom>
              <a:avLst/>
              <a:gdLst/>
              <a:ahLst/>
              <a:cxnLst/>
              <a:rect l="l" t="t" r="r" b="b"/>
              <a:pathLst>
                <a:path w="8021" h="8748" fill="none" extrusionOk="0">
                  <a:moveTo>
                    <a:pt x="4010" y="8748"/>
                  </a:moveTo>
                  <a:lnTo>
                    <a:pt x="8020" y="1"/>
                  </a:lnTo>
                  <a:lnTo>
                    <a:pt x="0" y="1"/>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7"/>
            <p:cNvSpPr/>
            <p:nvPr/>
          </p:nvSpPr>
          <p:spPr>
            <a:xfrm>
              <a:off x="2683100" y="2238750"/>
              <a:ext cx="95900" cy="291375"/>
            </a:xfrm>
            <a:custGeom>
              <a:avLst/>
              <a:gdLst/>
              <a:ahLst/>
              <a:cxnLst/>
              <a:rect l="l" t="t" r="r" b="b"/>
              <a:pathLst>
                <a:path w="3836" h="11655" extrusionOk="0">
                  <a:moveTo>
                    <a:pt x="1" y="0"/>
                  </a:moveTo>
                  <a:lnTo>
                    <a:pt x="1905" y="11655"/>
                  </a:lnTo>
                  <a:lnTo>
                    <a:pt x="3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17"/>
            <p:cNvSpPr/>
            <p:nvPr/>
          </p:nvSpPr>
          <p:spPr>
            <a:xfrm>
              <a:off x="2683100" y="2238750"/>
              <a:ext cx="95900" cy="291375"/>
            </a:xfrm>
            <a:custGeom>
              <a:avLst/>
              <a:gdLst/>
              <a:ahLst/>
              <a:cxnLst/>
              <a:rect l="l" t="t" r="r" b="b"/>
              <a:pathLst>
                <a:path w="3836" h="11655" fill="none" extrusionOk="0">
                  <a:moveTo>
                    <a:pt x="1905" y="11655"/>
                  </a:moveTo>
                  <a:lnTo>
                    <a:pt x="3835" y="0"/>
                  </a:lnTo>
                  <a:lnTo>
                    <a:pt x="1"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7" name="Google Shape;1927;p17"/>
          <p:cNvSpPr/>
          <p:nvPr/>
        </p:nvSpPr>
        <p:spPr>
          <a:xfrm>
            <a:off x="5910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17"/>
          <p:cNvSpPr/>
          <p:nvPr/>
        </p:nvSpPr>
        <p:spPr>
          <a:xfrm>
            <a:off x="830858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2">
  <p:cSld name="SECTION_HEADER_1_1_1">
    <p:spTree>
      <p:nvGrpSpPr>
        <p:cNvPr id="1" name="Shape 2341"/>
        <p:cNvGrpSpPr/>
        <p:nvPr/>
      </p:nvGrpSpPr>
      <p:grpSpPr>
        <a:xfrm>
          <a:off x="0" y="0"/>
          <a:ext cx="0" cy="0"/>
          <a:chOff x="0" y="0"/>
          <a:chExt cx="0" cy="0"/>
        </a:xfrm>
      </p:grpSpPr>
      <p:sp>
        <p:nvSpPr>
          <p:cNvPr id="2342" name="Google Shape;2342;p22"/>
          <p:cNvSpPr txBox="1">
            <a:spLocks noGrp="1"/>
          </p:cNvSpPr>
          <p:nvPr>
            <p:ph type="title"/>
          </p:nvPr>
        </p:nvSpPr>
        <p:spPr>
          <a:xfrm>
            <a:off x="713225" y="2513100"/>
            <a:ext cx="4445700" cy="9486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r" rtl="0">
              <a:spcBef>
                <a:spcPts val="0"/>
              </a:spcBef>
              <a:spcAft>
                <a:spcPts val="0"/>
              </a:spcAft>
              <a:buSzPts val="3600"/>
              <a:buNone/>
              <a:defRPr sz="5000" b="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43" name="Google Shape;2343;p22"/>
          <p:cNvSpPr txBox="1">
            <a:spLocks noGrp="1"/>
          </p:cNvSpPr>
          <p:nvPr>
            <p:ph type="title" idx="2" hasCustomPrompt="1"/>
          </p:nvPr>
        </p:nvSpPr>
        <p:spPr>
          <a:xfrm>
            <a:off x="3507575" y="1157700"/>
            <a:ext cx="1651200" cy="13554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r" rtl="0">
              <a:spcBef>
                <a:spcPts val="0"/>
              </a:spcBef>
              <a:spcAft>
                <a:spcPts val="0"/>
              </a:spcAft>
              <a:buSzPts val="12000"/>
              <a:buNone/>
              <a:defRPr sz="100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344" name="Google Shape;2344;p22"/>
          <p:cNvSpPr txBox="1">
            <a:spLocks noGrp="1"/>
          </p:cNvSpPr>
          <p:nvPr>
            <p:ph type="subTitle" idx="1"/>
          </p:nvPr>
        </p:nvSpPr>
        <p:spPr>
          <a:xfrm>
            <a:off x="713225" y="3461700"/>
            <a:ext cx="4445700" cy="5241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r" rtl="0">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2345" name="Google Shape;2345;p22"/>
          <p:cNvGrpSpPr/>
          <p:nvPr/>
        </p:nvGrpSpPr>
        <p:grpSpPr>
          <a:xfrm>
            <a:off x="5572200" y="0"/>
            <a:ext cx="3466347" cy="5143502"/>
            <a:chOff x="5572200" y="0"/>
            <a:chExt cx="3466347" cy="5143502"/>
          </a:xfrm>
        </p:grpSpPr>
        <p:sp>
          <p:nvSpPr>
            <p:cNvPr id="2346" name="Google Shape;2346;p22"/>
            <p:cNvSpPr/>
            <p:nvPr/>
          </p:nvSpPr>
          <p:spPr>
            <a:xfrm>
              <a:off x="7286525" y="0"/>
              <a:ext cx="837897" cy="1714853"/>
            </a:xfrm>
            <a:custGeom>
              <a:avLst/>
              <a:gdLst/>
              <a:ahLst/>
              <a:cxnLst/>
              <a:rect l="l" t="t" r="r" b="b"/>
              <a:pathLst>
                <a:path w="31835" h="65154" extrusionOk="0">
                  <a:moveTo>
                    <a:pt x="5452" y="27867"/>
                  </a:moveTo>
                  <a:lnTo>
                    <a:pt x="6527" y="30036"/>
                  </a:lnTo>
                  <a:lnTo>
                    <a:pt x="2033" y="34512"/>
                  </a:lnTo>
                  <a:lnTo>
                    <a:pt x="411" y="32909"/>
                  </a:lnTo>
                  <a:lnTo>
                    <a:pt x="5452" y="27867"/>
                  </a:lnTo>
                  <a:close/>
                  <a:moveTo>
                    <a:pt x="26402" y="27867"/>
                  </a:moveTo>
                  <a:lnTo>
                    <a:pt x="31424" y="32909"/>
                  </a:lnTo>
                  <a:lnTo>
                    <a:pt x="29821" y="34512"/>
                  </a:lnTo>
                  <a:lnTo>
                    <a:pt x="25327" y="30036"/>
                  </a:lnTo>
                  <a:lnTo>
                    <a:pt x="26402" y="27867"/>
                  </a:lnTo>
                  <a:close/>
                  <a:moveTo>
                    <a:pt x="12097" y="17217"/>
                  </a:moveTo>
                  <a:lnTo>
                    <a:pt x="15536" y="46706"/>
                  </a:lnTo>
                  <a:lnTo>
                    <a:pt x="7016" y="17217"/>
                  </a:lnTo>
                  <a:close/>
                  <a:moveTo>
                    <a:pt x="24838" y="17217"/>
                  </a:moveTo>
                  <a:lnTo>
                    <a:pt x="16318" y="46706"/>
                  </a:lnTo>
                  <a:lnTo>
                    <a:pt x="17471" y="36798"/>
                  </a:lnTo>
                  <a:lnTo>
                    <a:pt x="19757" y="17217"/>
                  </a:lnTo>
                  <a:close/>
                  <a:moveTo>
                    <a:pt x="8755" y="24682"/>
                  </a:moveTo>
                  <a:lnTo>
                    <a:pt x="15243" y="46921"/>
                  </a:lnTo>
                  <a:lnTo>
                    <a:pt x="4241" y="24682"/>
                  </a:lnTo>
                  <a:close/>
                  <a:moveTo>
                    <a:pt x="27613" y="24682"/>
                  </a:moveTo>
                  <a:lnTo>
                    <a:pt x="16591" y="46921"/>
                  </a:lnTo>
                  <a:lnTo>
                    <a:pt x="23079" y="24682"/>
                  </a:lnTo>
                  <a:close/>
                  <a:moveTo>
                    <a:pt x="20304" y="9752"/>
                  </a:moveTo>
                  <a:lnTo>
                    <a:pt x="15927" y="47234"/>
                  </a:lnTo>
                  <a:lnTo>
                    <a:pt x="11550" y="9752"/>
                  </a:lnTo>
                  <a:close/>
                  <a:moveTo>
                    <a:pt x="25170" y="30330"/>
                  </a:moveTo>
                  <a:lnTo>
                    <a:pt x="29587" y="34746"/>
                  </a:lnTo>
                  <a:lnTo>
                    <a:pt x="16513" y="47820"/>
                  </a:lnTo>
                  <a:lnTo>
                    <a:pt x="25170" y="30330"/>
                  </a:lnTo>
                  <a:close/>
                  <a:moveTo>
                    <a:pt x="6684" y="30330"/>
                  </a:moveTo>
                  <a:lnTo>
                    <a:pt x="15341" y="47820"/>
                  </a:lnTo>
                  <a:lnTo>
                    <a:pt x="2267" y="34746"/>
                  </a:lnTo>
                  <a:lnTo>
                    <a:pt x="6684" y="30330"/>
                  </a:lnTo>
                  <a:close/>
                  <a:moveTo>
                    <a:pt x="29821" y="34981"/>
                  </a:moveTo>
                  <a:lnTo>
                    <a:pt x="31424" y="36603"/>
                  </a:lnTo>
                  <a:lnTo>
                    <a:pt x="15927" y="52100"/>
                  </a:lnTo>
                  <a:lnTo>
                    <a:pt x="411" y="36603"/>
                  </a:lnTo>
                  <a:lnTo>
                    <a:pt x="2033" y="34981"/>
                  </a:lnTo>
                  <a:lnTo>
                    <a:pt x="15810" y="48758"/>
                  </a:lnTo>
                  <a:cubicBezTo>
                    <a:pt x="15810" y="48758"/>
                    <a:pt x="15829" y="48777"/>
                    <a:pt x="15829" y="48777"/>
                  </a:cubicBezTo>
                  <a:lnTo>
                    <a:pt x="15849" y="48777"/>
                  </a:lnTo>
                  <a:cubicBezTo>
                    <a:pt x="15849" y="48777"/>
                    <a:pt x="15849" y="48797"/>
                    <a:pt x="15849" y="48797"/>
                  </a:cubicBezTo>
                  <a:lnTo>
                    <a:pt x="15888" y="48797"/>
                  </a:lnTo>
                  <a:cubicBezTo>
                    <a:pt x="15907" y="48797"/>
                    <a:pt x="15907" y="48816"/>
                    <a:pt x="15927" y="48816"/>
                  </a:cubicBezTo>
                  <a:cubicBezTo>
                    <a:pt x="15927" y="48816"/>
                    <a:pt x="15947" y="48797"/>
                    <a:pt x="15966" y="48797"/>
                  </a:cubicBezTo>
                  <a:lnTo>
                    <a:pt x="16005" y="48797"/>
                  </a:lnTo>
                  <a:cubicBezTo>
                    <a:pt x="16005" y="48797"/>
                    <a:pt x="16005" y="48777"/>
                    <a:pt x="16005" y="48777"/>
                  </a:cubicBezTo>
                  <a:lnTo>
                    <a:pt x="16025" y="48777"/>
                  </a:lnTo>
                  <a:cubicBezTo>
                    <a:pt x="16025" y="48777"/>
                    <a:pt x="16025" y="48758"/>
                    <a:pt x="16025" y="48758"/>
                  </a:cubicBezTo>
                  <a:lnTo>
                    <a:pt x="16044" y="48758"/>
                  </a:lnTo>
                  <a:lnTo>
                    <a:pt x="29821" y="34981"/>
                  </a:lnTo>
                  <a:close/>
                  <a:moveTo>
                    <a:pt x="7309" y="43950"/>
                  </a:moveTo>
                  <a:lnTo>
                    <a:pt x="15771" y="52412"/>
                  </a:lnTo>
                  <a:lnTo>
                    <a:pt x="15771" y="55168"/>
                  </a:lnTo>
                  <a:lnTo>
                    <a:pt x="6957" y="46354"/>
                  </a:lnTo>
                  <a:cubicBezTo>
                    <a:pt x="6977" y="45553"/>
                    <a:pt x="7094" y="44732"/>
                    <a:pt x="7309" y="43950"/>
                  </a:cubicBezTo>
                  <a:close/>
                  <a:moveTo>
                    <a:pt x="24525" y="43950"/>
                  </a:moveTo>
                  <a:cubicBezTo>
                    <a:pt x="24760" y="44732"/>
                    <a:pt x="24877" y="45553"/>
                    <a:pt x="24877" y="46354"/>
                  </a:cubicBezTo>
                  <a:lnTo>
                    <a:pt x="16083" y="55168"/>
                  </a:lnTo>
                  <a:lnTo>
                    <a:pt x="16083" y="52412"/>
                  </a:lnTo>
                  <a:lnTo>
                    <a:pt x="24525" y="43950"/>
                  </a:lnTo>
                  <a:close/>
                  <a:moveTo>
                    <a:pt x="6977" y="46823"/>
                  </a:moveTo>
                  <a:lnTo>
                    <a:pt x="15517" y="55383"/>
                  </a:lnTo>
                  <a:cubicBezTo>
                    <a:pt x="10905" y="55168"/>
                    <a:pt x="7172" y="51455"/>
                    <a:pt x="6977" y="46823"/>
                  </a:cubicBezTo>
                  <a:close/>
                  <a:moveTo>
                    <a:pt x="24877" y="46823"/>
                  </a:moveTo>
                  <a:lnTo>
                    <a:pt x="24877" y="46823"/>
                  </a:lnTo>
                  <a:cubicBezTo>
                    <a:pt x="24682" y="51455"/>
                    <a:pt x="20949" y="55168"/>
                    <a:pt x="16337" y="55383"/>
                  </a:cubicBezTo>
                  <a:lnTo>
                    <a:pt x="24877" y="46823"/>
                  </a:lnTo>
                  <a:close/>
                  <a:moveTo>
                    <a:pt x="15771" y="0"/>
                  </a:moveTo>
                  <a:lnTo>
                    <a:pt x="15771" y="9439"/>
                  </a:lnTo>
                  <a:lnTo>
                    <a:pt x="11354" y="9439"/>
                  </a:lnTo>
                  <a:cubicBezTo>
                    <a:pt x="11315" y="9439"/>
                    <a:pt x="11276" y="9459"/>
                    <a:pt x="11237" y="9498"/>
                  </a:cubicBezTo>
                  <a:cubicBezTo>
                    <a:pt x="11217" y="9517"/>
                    <a:pt x="11198" y="9576"/>
                    <a:pt x="11198" y="9615"/>
                  </a:cubicBezTo>
                  <a:lnTo>
                    <a:pt x="12058" y="16885"/>
                  </a:lnTo>
                  <a:lnTo>
                    <a:pt x="6801" y="16885"/>
                  </a:lnTo>
                  <a:cubicBezTo>
                    <a:pt x="6742" y="16885"/>
                    <a:pt x="6703" y="16924"/>
                    <a:pt x="6664" y="16963"/>
                  </a:cubicBezTo>
                  <a:cubicBezTo>
                    <a:pt x="6645" y="17002"/>
                    <a:pt x="6625" y="17041"/>
                    <a:pt x="6645" y="17100"/>
                  </a:cubicBezTo>
                  <a:lnTo>
                    <a:pt x="8736" y="24350"/>
                  </a:lnTo>
                  <a:lnTo>
                    <a:pt x="3967" y="24350"/>
                  </a:lnTo>
                  <a:cubicBezTo>
                    <a:pt x="3909" y="24350"/>
                    <a:pt x="3870" y="24369"/>
                    <a:pt x="3830" y="24428"/>
                  </a:cubicBezTo>
                  <a:cubicBezTo>
                    <a:pt x="3811" y="24467"/>
                    <a:pt x="3791" y="24526"/>
                    <a:pt x="3830" y="24584"/>
                  </a:cubicBezTo>
                  <a:lnTo>
                    <a:pt x="5296" y="27555"/>
                  </a:lnTo>
                  <a:lnTo>
                    <a:pt x="78" y="32792"/>
                  </a:lnTo>
                  <a:cubicBezTo>
                    <a:pt x="0" y="32851"/>
                    <a:pt x="0" y="32948"/>
                    <a:pt x="78" y="33026"/>
                  </a:cubicBezTo>
                  <a:lnTo>
                    <a:pt x="1798" y="34746"/>
                  </a:lnTo>
                  <a:lnTo>
                    <a:pt x="78" y="36485"/>
                  </a:lnTo>
                  <a:cubicBezTo>
                    <a:pt x="39" y="36505"/>
                    <a:pt x="20" y="36564"/>
                    <a:pt x="20" y="36603"/>
                  </a:cubicBezTo>
                  <a:cubicBezTo>
                    <a:pt x="20" y="36642"/>
                    <a:pt x="39" y="36681"/>
                    <a:pt x="78" y="36720"/>
                  </a:cubicBezTo>
                  <a:lnTo>
                    <a:pt x="7055" y="43696"/>
                  </a:lnTo>
                  <a:cubicBezTo>
                    <a:pt x="6781" y="44576"/>
                    <a:pt x="6645" y="45494"/>
                    <a:pt x="6645" y="46432"/>
                  </a:cubicBezTo>
                  <a:cubicBezTo>
                    <a:pt x="6645" y="51494"/>
                    <a:pt x="10709" y="55617"/>
                    <a:pt x="15771" y="55715"/>
                  </a:cubicBezTo>
                  <a:lnTo>
                    <a:pt x="15771" y="65154"/>
                  </a:lnTo>
                  <a:lnTo>
                    <a:pt x="16083" y="65154"/>
                  </a:lnTo>
                  <a:lnTo>
                    <a:pt x="16083" y="55715"/>
                  </a:lnTo>
                  <a:cubicBezTo>
                    <a:pt x="21125" y="55617"/>
                    <a:pt x="25209" y="51494"/>
                    <a:pt x="25209" y="46432"/>
                  </a:cubicBezTo>
                  <a:cubicBezTo>
                    <a:pt x="25209" y="45494"/>
                    <a:pt x="25073" y="44576"/>
                    <a:pt x="24799" y="43696"/>
                  </a:cubicBezTo>
                  <a:lnTo>
                    <a:pt x="31776" y="36720"/>
                  </a:lnTo>
                  <a:cubicBezTo>
                    <a:pt x="31815" y="36681"/>
                    <a:pt x="31834" y="36642"/>
                    <a:pt x="31834" y="36603"/>
                  </a:cubicBezTo>
                  <a:cubicBezTo>
                    <a:pt x="31834" y="36564"/>
                    <a:pt x="31815" y="36505"/>
                    <a:pt x="31776" y="36485"/>
                  </a:cubicBezTo>
                  <a:lnTo>
                    <a:pt x="30056" y="34746"/>
                  </a:lnTo>
                  <a:lnTo>
                    <a:pt x="31776" y="33026"/>
                  </a:lnTo>
                  <a:cubicBezTo>
                    <a:pt x="31834" y="32948"/>
                    <a:pt x="31834" y="32851"/>
                    <a:pt x="31776" y="32792"/>
                  </a:cubicBezTo>
                  <a:lnTo>
                    <a:pt x="26558" y="27555"/>
                  </a:lnTo>
                  <a:lnTo>
                    <a:pt x="28024" y="24584"/>
                  </a:lnTo>
                  <a:cubicBezTo>
                    <a:pt x="28043" y="24526"/>
                    <a:pt x="28043" y="24467"/>
                    <a:pt x="28024" y="24428"/>
                  </a:cubicBezTo>
                  <a:cubicBezTo>
                    <a:pt x="27984" y="24369"/>
                    <a:pt x="27926" y="24350"/>
                    <a:pt x="27887" y="24350"/>
                  </a:cubicBezTo>
                  <a:lnTo>
                    <a:pt x="23118" y="24350"/>
                  </a:lnTo>
                  <a:lnTo>
                    <a:pt x="25209" y="17100"/>
                  </a:lnTo>
                  <a:cubicBezTo>
                    <a:pt x="25229" y="17041"/>
                    <a:pt x="25209" y="17002"/>
                    <a:pt x="25190" y="16963"/>
                  </a:cubicBezTo>
                  <a:cubicBezTo>
                    <a:pt x="25151" y="16924"/>
                    <a:pt x="25112" y="16885"/>
                    <a:pt x="25053" y="16885"/>
                  </a:cubicBezTo>
                  <a:lnTo>
                    <a:pt x="19796" y="16885"/>
                  </a:lnTo>
                  <a:lnTo>
                    <a:pt x="20656" y="9615"/>
                  </a:lnTo>
                  <a:cubicBezTo>
                    <a:pt x="20656" y="9576"/>
                    <a:pt x="20637" y="9517"/>
                    <a:pt x="20617" y="9498"/>
                  </a:cubicBezTo>
                  <a:cubicBezTo>
                    <a:pt x="20578" y="9459"/>
                    <a:pt x="20539" y="9439"/>
                    <a:pt x="20480" y="9439"/>
                  </a:cubicBezTo>
                  <a:lnTo>
                    <a:pt x="16083" y="9439"/>
                  </a:lnTo>
                  <a:lnTo>
                    <a:pt x="160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22"/>
            <p:cNvSpPr/>
            <p:nvPr/>
          </p:nvSpPr>
          <p:spPr>
            <a:xfrm>
              <a:off x="7286525" y="1714825"/>
              <a:ext cx="837897" cy="1714353"/>
            </a:xfrm>
            <a:custGeom>
              <a:avLst/>
              <a:gdLst/>
              <a:ahLst/>
              <a:cxnLst/>
              <a:rect l="l" t="t" r="r" b="b"/>
              <a:pathLst>
                <a:path w="31835" h="65135" extrusionOk="0">
                  <a:moveTo>
                    <a:pt x="5452" y="27848"/>
                  </a:moveTo>
                  <a:lnTo>
                    <a:pt x="6527" y="30017"/>
                  </a:lnTo>
                  <a:lnTo>
                    <a:pt x="2033" y="34512"/>
                  </a:lnTo>
                  <a:lnTo>
                    <a:pt x="411" y="32890"/>
                  </a:lnTo>
                  <a:lnTo>
                    <a:pt x="5452" y="27848"/>
                  </a:lnTo>
                  <a:close/>
                  <a:moveTo>
                    <a:pt x="26402" y="27848"/>
                  </a:moveTo>
                  <a:lnTo>
                    <a:pt x="31424" y="32890"/>
                  </a:lnTo>
                  <a:lnTo>
                    <a:pt x="29821" y="34512"/>
                  </a:lnTo>
                  <a:lnTo>
                    <a:pt x="25327" y="30017"/>
                  </a:lnTo>
                  <a:lnTo>
                    <a:pt x="26402" y="27848"/>
                  </a:lnTo>
                  <a:close/>
                  <a:moveTo>
                    <a:pt x="24838" y="17198"/>
                  </a:moveTo>
                  <a:lnTo>
                    <a:pt x="16318" y="46687"/>
                  </a:lnTo>
                  <a:lnTo>
                    <a:pt x="17471" y="36779"/>
                  </a:lnTo>
                  <a:lnTo>
                    <a:pt x="19757" y="17198"/>
                  </a:lnTo>
                  <a:close/>
                  <a:moveTo>
                    <a:pt x="12097" y="17198"/>
                  </a:moveTo>
                  <a:lnTo>
                    <a:pt x="15536" y="46687"/>
                  </a:lnTo>
                  <a:lnTo>
                    <a:pt x="7016" y="17198"/>
                  </a:lnTo>
                  <a:close/>
                  <a:moveTo>
                    <a:pt x="8755" y="24663"/>
                  </a:moveTo>
                  <a:lnTo>
                    <a:pt x="15243" y="46902"/>
                  </a:lnTo>
                  <a:lnTo>
                    <a:pt x="4241" y="24663"/>
                  </a:lnTo>
                  <a:close/>
                  <a:moveTo>
                    <a:pt x="27613" y="24663"/>
                  </a:moveTo>
                  <a:lnTo>
                    <a:pt x="16591" y="46902"/>
                  </a:lnTo>
                  <a:lnTo>
                    <a:pt x="23079" y="24663"/>
                  </a:lnTo>
                  <a:close/>
                  <a:moveTo>
                    <a:pt x="20304" y="9752"/>
                  </a:moveTo>
                  <a:lnTo>
                    <a:pt x="15927" y="47234"/>
                  </a:lnTo>
                  <a:lnTo>
                    <a:pt x="11550" y="9752"/>
                  </a:lnTo>
                  <a:close/>
                  <a:moveTo>
                    <a:pt x="25170" y="30330"/>
                  </a:moveTo>
                  <a:lnTo>
                    <a:pt x="29587" y="34747"/>
                  </a:lnTo>
                  <a:lnTo>
                    <a:pt x="16513" y="47820"/>
                  </a:lnTo>
                  <a:lnTo>
                    <a:pt x="16513" y="47820"/>
                  </a:lnTo>
                  <a:lnTo>
                    <a:pt x="25170" y="30330"/>
                  </a:lnTo>
                  <a:close/>
                  <a:moveTo>
                    <a:pt x="6684" y="30330"/>
                  </a:moveTo>
                  <a:lnTo>
                    <a:pt x="15341" y="47820"/>
                  </a:lnTo>
                  <a:lnTo>
                    <a:pt x="2267" y="34747"/>
                  </a:lnTo>
                  <a:lnTo>
                    <a:pt x="6684" y="30330"/>
                  </a:lnTo>
                  <a:close/>
                  <a:moveTo>
                    <a:pt x="29821" y="34961"/>
                  </a:moveTo>
                  <a:lnTo>
                    <a:pt x="31424" y="36583"/>
                  </a:lnTo>
                  <a:lnTo>
                    <a:pt x="15927" y="52100"/>
                  </a:lnTo>
                  <a:lnTo>
                    <a:pt x="411" y="36583"/>
                  </a:lnTo>
                  <a:lnTo>
                    <a:pt x="2033" y="34961"/>
                  </a:lnTo>
                  <a:lnTo>
                    <a:pt x="15810" y="48739"/>
                  </a:lnTo>
                  <a:cubicBezTo>
                    <a:pt x="15810" y="48758"/>
                    <a:pt x="15810" y="48758"/>
                    <a:pt x="15810" y="48758"/>
                  </a:cubicBezTo>
                  <a:lnTo>
                    <a:pt x="15829" y="48758"/>
                  </a:lnTo>
                  <a:cubicBezTo>
                    <a:pt x="15829" y="48758"/>
                    <a:pt x="15829" y="48758"/>
                    <a:pt x="15829" y="48778"/>
                  </a:cubicBezTo>
                  <a:lnTo>
                    <a:pt x="15888" y="48778"/>
                  </a:lnTo>
                  <a:cubicBezTo>
                    <a:pt x="15888" y="48778"/>
                    <a:pt x="15888" y="48797"/>
                    <a:pt x="15888" y="48797"/>
                  </a:cubicBezTo>
                  <a:lnTo>
                    <a:pt x="15966" y="48797"/>
                  </a:lnTo>
                  <a:cubicBezTo>
                    <a:pt x="15966" y="48797"/>
                    <a:pt x="15966" y="48778"/>
                    <a:pt x="15966" y="48778"/>
                  </a:cubicBezTo>
                  <a:lnTo>
                    <a:pt x="16005" y="48778"/>
                  </a:lnTo>
                  <a:cubicBezTo>
                    <a:pt x="16005" y="48758"/>
                    <a:pt x="16025" y="48758"/>
                    <a:pt x="16025" y="48758"/>
                  </a:cubicBezTo>
                  <a:cubicBezTo>
                    <a:pt x="16044" y="48758"/>
                    <a:pt x="16044" y="48758"/>
                    <a:pt x="16044" y="48739"/>
                  </a:cubicBezTo>
                  <a:lnTo>
                    <a:pt x="29821" y="34961"/>
                  </a:lnTo>
                  <a:close/>
                  <a:moveTo>
                    <a:pt x="7309" y="43951"/>
                  </a:moveTo>
                  <a:lnTo>
                    <a:pt x="15771" y="52393"/>
                  </a:lnTo>
                  <a:lnTo>
                    <a:pt x="15771" y="55148"/>
                  </a:lnTo>
                  <a:lnTo>
                    <a:pt x="6957" y="46355"/>
                  </a:lnTo>
                  <a:cubicBezTo>
                    <a:pt x="6977" y="45534"/>
                    <a:pt x="7094" y="44733"/>
                    <a:pt x="7309" y="43951"/>
                  </a:cubicBezTo>
                  <a:close/>
                  <a:moveTo>
                    <a:pt x="24525" y="43951"/>
                  </a:moveTo>
                  <a:cubicBezTo>
                    <a:pt x="24760" y="44733"/>
                    <a:pt x="24877" y="45534"/>
                    <a:pt x="24877" y="46355"/>
                  </a:cubicBezTo>
                  <a:lnTo>
                    <a:pt x="16083" y="55148"/>
                  </a:lnTo>
                  <a:lnTo>
                    <a:pt x="16083" y="52393"/>
                  </a:lnTo>
                  <a:lnTo>
                    <a:pt x="24525" y="43951"/>
                  </a:lnTo>
                  <a:close/>
                  <a:moveTo>
                    <a:pt x="6977" y="46824"/>
                  </a:moveTo>
                  <a:lnTo>
                    <a:pt x="15517" y="55363"/>
                  </a:lnTo>
                  <a:cubicBezTo>
                    <a:pt x="10905" y="55168"/>
                    <a:pt x="7172" y="51435"/>
                    <a:pt x="6977" y="46824"/>
                  </a:cubicBezTo>
                  <a:close/>
                  <a:moveTo>
                    <a:pt x="24877" y="46824"/>
                  </a:moveTo>
                  <a:cubicBezTo>
                    <a:pt x="24682" y="51435"/>
                    <a:pt x="20949" y="55168"/>
                    <a:pt x="16337" y="55363"/>
                  </a:cubicBezTo>
                  <a:lnTo>
                    <a:pt x="24877" y="46824"/>
                  </a:lnTo>
                  <a:close/>
                  <a:moveTo>
                    <a:pt x="15771" y="1"/>
                  </a:moveTo>
                  <a:lnTo>
                    <a:pt x="15771" y="9420"/>
                  </a:lnTo>
                  <a:lnTo>
                    <a:pt x="11354" y="9420"/>
                  </a:lnTo>
                  <a:cubicBezTo>
                    <a:pt x="11315" y="9420"/>
                    <a:pt x="11276" y="9440"/>
                    <a:pt x="11237" y="9479"/>
                  </a:cubicBezTo>
                  <a:cubicBezTo>
                    <a:pt x="11217" y="9518"/>
                    <a:pt x="11198" y="9557"/>
                    <a:pt x="11198" y="9596"/>
                  </a:cubicBezTo>
                  <a:lnTo>
                    <a:pt x="12058" y="16885"/>
                  </a:lnTo>
                  <a:lnTo>
                    <a:pt x="6801" y="16885"/>
                  </a:lnTo>
                  <a:cubicBezTo>
                    <a:pt x="6742" y="16885"/>
                    <a:pt x="6703" y="16905"/>
                    <a:pt x="6664" y="16944"/>
                  </a:cubicBezTo>
                  <a:cubicBezTo>
                    <a:pt x="6645" y="16983"/>
                    <a:pt x="6625" y="17041"/>
                    <a:pt x="6645" y="17080"/>
                  </a:cubicBezTo>
                  <a:lnTo>
                    <a:pt x="8736" y="24331"/>
                  </a:lnTo>
                  <a:lnTo>
                    <a:pt x="3967" y="24331"/>
                  </a:lnTo>
                  <a:cubicBezTo>
                    <a:pt x="3909" y="24331"/>
                    <a:pt x="3870" y="24370"/>
                    <a:pt x="3830" y="24409"/>
                  </a:cubicBezTo>
                  <a:cubicBezTo>
                    <a:pt x="3811" y="24467"/>
                    <a:pt x="3791" y="24526"/>
                    <a:pt x="3830" y="24565"/>
                  </a:cubicBezTo>
                  <a:lnTo>
                    <a:pt x="5296" y="27555"/>
                  </a:lnTo>
                  <a:lnTo>
                    <a:pt x="78" y="32773"/>
                  </a:lnTo>
                  <a:cubicBezTo>
                    <a:pt x="0" y="32831"/>
                    <a:pt x="0" y="32949"/>
                    <a:pt x="78" y="33007"/>
                  </a:cubicBezTo>
                  <a:lnTo>
                    <a:pt x="1798" y="34747"/>
                  </a:lnTo>
                  <a:lnTo>
                    <a:pt x="78" y="36466"/>
                  </a:lnTo>
                  <a:cubicBezTo>
                    <a:pt x="39" y="36505"/>
                    <a:pt x="20" y="36544"/>
                    <a:pt x="20" y="36583"/>
                  </a:cubicBezTo>
                  <a:cubicBezTo>
                    <a:pt x="20" y="36623"/>
                    <a:pt x="39" y="36662"/>
                    <a:pt x="78" y="36701"/>
                  </a:cubicBezTo>
                  <a:lnTo>
                    <a:pt x="7055" y="43677"/>
                  </a:lnTo>
                  <a:cubicBezTo>
                    <a:pt x="6781" y="44576"/>
                    <a:pt x="6645" y="45495"/>
                    <a:pt x="6645" y="46413"/>
                  </a:cubicBezTo>
                  <a:cubicBezTo>
                    <a:pt x="6645" y="51475"/>
                    <a:pt x="10709" y="55618"/>
                    <a:pt x="15771" y="55696"/>
                  </a:cubicBezTo>
                  <a:lnTo>
                    <a:pt x="15771" y="65135"/>
                  </a:lnTo>
                  <a:lnTo>
                    <a:pt x="16083" y="65135"/>
                  </a:lnTo>
                  <a:lnTo>
                    <a:pt x="16083" y="55696"/>
                  </a:lnTo>
                  <a:cubicBezTo>
                    <a:pt x="21125" y="55618"/>
                    <a:pt x="25209" y="51475"/>
                    <a:pt x="25209" y="46413"/>
                  </a:cubicBezTo>
                  <a:cubicBezTo>
                    <a:pt x="25209" y="45495"/>
                    <a:pt x="25073" y="44576"/>
                    <a:pt x="24799" y="43677"/>
                  </a:cubicBezTo>
                  <a:lnTo>
                    <a:pt x="31776" y="36701"/>
                  </a:lnTo>
                  <a:cubicBezTo>
                    <a:pt x="31815" y="36662"/>
                    <a:pt x="31834" y="36623"/>
                    <a:pt x="31834" y="36583"/>
                  </a:cubicBezTo>
                  <a:cubicBezTo>
                    <a:pt x="31834" y="36544"/>
                    <a:pt x="31815" y="36505"/>
                    <a:pt x="31776" y="36466"/>
                  </a:cubicBezTo>
                  <a:lnTo>
                    <a:pt x="30056" y="34747"/>
                  </a:lnTo>
                  <a:lnTo>
                    <a:pt x="31776" y="33007"/>
                  </a:lnTo>
                  <a:cubicBezTo>
                    <a:pt x="31834" y="32949"/>
                    <a:pt x="31834" y="32831"/>
                    <a:pt x="31776" y="32773"/>
                  </a:cubicBezTo>
                  <a:lnTo>
                    <a:pt x="26558" y="27555"/>
                  </a:lnTo>
                  <a:lnTo>
                    <a:pt x="28024" y="24565"/>
                  </a:lnTo>
                  <a:cubicBezTo>
                    <a:pt x="28043" y="24526"/>
                    <a:pt x="28043" y="24467"/>
                    <a:pt x="28024" y="24409"/>
                  </a:cubicBezTo>
                  <a:cubicBezTo>
                    <a:pt x="27984" y="24370"/>
                    <a:pt x="27926" y="24331"/>
                    <a:pt x="27887" y="24331"/>
                  </a:cubicBezTo>
                  <a:lnTo>
                    <a:pt x="23118" y="24331"/>
                  </a:lnTo>
                  <a:lnTo>
                    <a:pt x="25209" y="17080"/>
                  </a:lnTo>
                  <a:cubicBezTo>
                    <a:pt x="25229" y="17041"/>
                    <a:pt x="25209" y="16983"/>
                    <a:pt x="25190" y="16944"/>
                  </a:cubicBezTo>
                  <a:cubicBezTo>
                    <a:pt x="25151" y="16905"/>
                    <a:pt x="25112" y="16885"/>
                    <a:pt x="25053" y="16885"/>
                  </a:cubicBezTo>
                  <a:lnTo>
                    <a:pt x="19796" y="16885"/>
                  </a:lnTo>
                  <a:lnTo>
                    <a:pt x="20656" y="9596"/>
                  </a:lnTo>
                  <a:cubicBezTo>
                    <a:pt x="20656" y="9557"/>
                    <a:pt x="20637" y="9518"/>
                    <a:pt x="20617" y="9479"/>
                  </a:cubicBezTo>
                  <a:cubicBezTo>
                    <a:pt x="20578" y="9440"/>
                    <a:pt x="20539" y="9420"/>
                    <a:pt x="20480" y="9420"/>
                  </a:cubicBezTo>
                  <a:lnTo>
                    <a:pt x="16083" y="9420"/>
                  </a:lnTo>
                  <a:lnTo>
                    <a:pt x="160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22"/>
            <p:cNvSpPr/>
            <p:nvPr/>
          </p:nvSpPr>
          <p:spPr>
            <a:xfrm>
              <a:off x="7286525" y="3429149"/>
              <a:ext cx="837897" cy="1714353"/>
            </a:xfrm>
            <a:custGeom>
              <a:avLst/>
              <a:gdLst/>
              <a:ahLst/>
              <a:cxnLst/>
              <a:rect l="l" t="t" r="r" b="b"/>
              <a:pathLst>
                <a:path w="31835" h="65135" extrusionOk="0">
                  <a:moveTo>
                    <a:pt x="5452" y="27868"/>
                  </a:moveTo>
                  <a:lnTo>
                    <a:pt x="6527" y="30017"/>
                  </a:lnTo>
                  <a:lnTo>
                    <a:pt x="2033" y="34512"/>
                  </a:lnTo>
                  <a:lnTo>
                    <a:pt x="411" y="32890"/>
                  </a:lnTo>
                  <a:lnTo>
                    <a:pt x="5452" y="27868"/>
                  </a:lnTo>
                  <a:close/>
                  <a:moveTo>
                    <a:pt x="26402" y="27868"/>
                  </a:moveTo>
                  <a:lnTo>
                    <a:pt x="31424" y="32890"/>
                  </a:lnTo>
                  <a:lnTo>
                    <a:pt x="29821" y="34512"/>
                  </a:lnTo>
                  <a:lnTo>
                    <a:pt x="25327" y="30017"/>
                  </a:lnTo>
                  <a:lnTo>
                    <a:pt x="26402" y="27868"/>
                  </a:lnTo>
                  <a:close/>
                  <a:moveTo>
                    <a:pt x="12097" y="17217"/>
                  </a:moveTo>
                  <a:lnTo>
                    <a:pt x="15536" y="46706"/>
                  </a:lnTo>
                  <a:lnTo>
                    <a:pt x="7016" y="17217"/>
                  </a:lnTo>
                  <a:close/>
                  <a:moveTo>
                    <a:pt x="24838" y="17217"/>
                  </a:moveTo>
                  <a:lnTo>
                    <a:pt x="16318" y="46706"/>
                  </a:lnTo>
                  <a:lnTo>
                    <a:pt x="17471" y="36798"/>
                  </a:lnTo>
                  <a:lnTo>
                    <a:pt x="19757" y="17217"/>
                  </a:lnTo>
                  <a:close/>
                  <a:moveTo>
                    <a:pt x="27613" y="24663"/>
                  </a:moveTo>
                  <a:lnTo>
                    <a:pt x="16591" y="46921"/>
                  </a:lnTo>
                  <a:lnTo>
                    <a:pt x="16591" y="46921"/>
                  </a:lnTo>
                  <a:lnTo>
                    <a:pt x="23079" y="24663"/>
                  </a:lnTo>
                  <a:close/>
                  <a:moveTo>
                    <a:pt x="8755" y="24663"/>
                  </a:moveTo>
                  <a:lnTo>
                    <a:pt x="15243" y="46921"/>
                  </a:lnTo>
                  <a:lnTo>
                    <a:pt x="4241" y="24663"/>
                  </a:lnTo>
                  <a:close/>
                  <a:moveTo>
                    <a:pt x="20304" y="9752"/>
                  </a:moveTo>
                  <a:lnTo>
                    <a:pt x="15927" y="47234"/>
                  </a:lnTo>
                  <a:lnTo>
                    <a:pt x="11550" y="9752"/>
                  </a:lnTo>
                  <a:close/>
                  <a:moveTo>
                    <a:pt x="6684" y="30330"/>
                  </a:moveTo>
                  <a:lnTo>
                    <a:pt x="15341" y="47820"/>
                  </a:lnTo>
                  <a:lnTo>
                    <a:pt x="15341" y="47820"/>
                  </a:lnTo>
                  <a:lnTo>
                    <a:pt x="2267" y="34746"/>
                  </a:lnTo>
                  <a:lnTo>
                    <a:pt x="6684" y="30330"/>
                  </a:lnTo>
                  <a:close/>
                  <a:moveTo>
                    <a:pt x="25170" y="30330"/>
                  </a:moveTo>
                  <a:lnTo>
                    <a:pt x="29587" y="34746"/>
                  </a:lnTo>
                  <a:lnTo>
                    <a:pt x="16513" y="47820"/>
                  </a:lnTo>
                  <a:lnTo>
                    <a:pt x="16513" y="47820"/>
                  </a:lnTo>
                  <a:lnTo>
                    <a:pt x="25170" y="30330"/>
                  </a:lnTo>
                  <a:close/>
                  <a:moveTo>
                    <a:pt x="29821" y="34981"/>
                  </a:moveTo>
                  <a:lnTo>
                    <a:pt x="31424" y="36583"/>
                  </a:lnTo>
                  <a:lnTo>
                    <a:pt x="15927" y="52100"/>
                  </a:lnTo>
                  <a:lnTo>
                    <a:pt x="411" y="36583"/>
                  </a:lnTo>
                  <a:lnTo>
                    <a:pt x="2033" y="34981"/>
                  </a:lnTo>
                  <a:lnTo>
                    <a:pt x="15810" y="48758"/>
                  </a:lnTo>
                  <a:lnTo>
                    <a:pt x="15829" y="48758"/>
                  </a:lnTo>
                  <a:cubicBezTo>
                    <a:pt x="15829" y="48758"/>
                    <a:pt x="15829" y="48758"/>
                    <a:pt x="15829" y="48778"/>
                  </a:cubicBezTo>
                  <a:lnTo>
                    <a:pt x="15849" y="48778"/>
                  </a:lnTo>
                  <a:cubicBezTo>
                    <a:pt x="15849" y="48778"/>
                    <a:pt x="15868" y="48778"/>
                    <a:pt x="15868" y="48797"/>
                  </a:cubicBezTo>
                  <a:lnTo>
                    <a:pt x="15986" y="48797"/>
                  </a:lnTo>
                  <a:cubicBezTo>
                    <a:pt x="15986" y="48778"/>
                    <a:pt x="15986" y="48778"/>
                    <a:pt x="16005" y="48778"/>
                  </a:cubicBezTo>
                  <a:lnTo>
                    <a:pt x="16025" y="48778"/>
                  </a:lnTo>
                  <a:cubicBezTo>
                    <a:pt x="16025" y="48758"/>
                    <a:pt x="16025" y="48758"/>
                    <a:pt x="16025" y="48758"/>
                  </a:cubicBezTo>
                  <a:lnTo>
                    <a:pt x="16044" y="48758"/>
                  </a:lnTo>
                  <a:lnTo>
                    <a:pt x="29821" y="34981"/>
                  </a:lnTo>
                  <a:close/>
                  <a:moveTo>
                    <a:pt x="7309" y="43951"/>
                  </a:moveTo>
                  <a:lnTo>
                    <a:pt x="15771" y="52393"/>
                  </a:lnTo>
                  <a:lnTo>
                    <a:pt x="15771" y="55148"/>
                  </a:lnTo>
                  <a:lnTo>
                    <a:pt x="6957" y="46354"/>
                  </a:lnTo>
                  <a:cubicBezTo>
                    <a:pt x="6977" y="45534"/>
                    <a:pt x="7094" y="44732"/>
                    <a:pt x="7309" y="43951"/>
                  </a:cubicBezTo>
                  <a:close/>
                  <a:moveTo>
                    <a:pt x="24525" y="43951"/>
                  </a:moveTo>
                  <a:cubicBezTo>
                    <a:pt x="24760" y="44732"/>
                    <a:pt x="24877" y="45534"/>
                    <a:pt x="24877" y="46354"/>
                  </a:cubicBezTo>
                  <a:lnTo>
                    <a:pt x="16083" y="55148"/>
                  </a:lnTo>
                  <a:lnTo>
                    <a:pt x="16083" y="52393"/>
                  </a:lnTo>
                  <a:lnTo>
                    <a:pt x="24525" y="43951"/>
                  </a:lnTo>
                  <a:close/>
                  <a:moveTo>
                    <a:pt x="6977" y="46823"/>
                  </a:moveTo>
                  <a:lnTo>
                    <a:pt x="15517" y="55363"/>
                  </a:lnTo>
                  <a:cubicBezTo>
                    <a:pt x="10905" y="55168"/>
                    <a:pt x="7172" y="51435"/>
                    <a:pt x="6977" y="46823"/>
                  </a:cubicBezTo>
                  <a:close/>
                  <a:moveTo>
                    <a:pt x="24877" y="46823"/>
                  </a:moveTo>
                  <a:cubicBezTo>
                    <a:pt x="24682" y="51435"/>
                    <a:pt x="20949" y="55168"/>
                    <a:pt x="16337" y="55363"/>
                  </a:cubicBezTo>
                  <a:lnTo>
                    <a:pt x="24877" y="46823"/>
                  </a:lnTo>
                  <a:close/>
                  <a:moveTo>
                    <a:pt x="15771" y="1"/>
                  </a:moveTo>
                  <a:lnTo>
                    <a:pt x="15771" y="9420"/>
                  </a:lnTo>
                  <a:lnTo>
                    <a:pt x="11354" y="9420"/>
                  </a:lnTo>
                  <a:cubicBezTo>
                    <a:pt x="11315" y="9420"/>
                    <a:pt x="11276" y="9439"/>
                    <a:pt x="11237" y="9478"/>
                  </a:cubicBezTo>
                  <a:cubicBezTo>
                    <a:pt x="11217" y="9518"/>
                    <a:pt x="11198" y="9557"/>
                    <a:pt x="11198" y="9615"/>
                  </a:cubicBezTo>
                  <a:lnTo>
                    <a:pt x="12058" y="16885"/>
                  </a:lnTo>
                  <a:lnTo>
                    <a:pt x="6801" y="16885"/>
                  </a:lnTo>
                  <a:cubicBezTo>
                    <a:pt x="6742" y="16885"/>
                    <a:pt x="6703" y="16904"/>
                    <a:pt x="6664" y="16944"/>
                  </a:cubicBezTo>
                  <a:cubicBezTo>
                    <a:pt x="6645" y="16983"/>
                    <a:pt x="6625" y="17041"/>
                    <a:pt x="6645" y="17100"/>
                  </a:cubicBezTo>
                  <a:lnTo>
                    <a:pt x="8736" y="24350"/>
                  </a:lnTo>
                  <a:lnTo>
                    <a:pt x="3967" y="24350"/>
                  </a:lnTo>
                  <a:cubicBezTo>
                    <a:pt x="3909" y="24350"/>
                    <a:pt x="3870" y="24370"/>
                    <a:pt x="3830" y="24428"/>
                  </a:cubicBezTo>
                  <a:cubicBezTo>
                    <a:pt x="3811" y="24467"/>
                    <a:pt x="3791" y="24526"/>
                    <a:pt x="3830" y="24584"/>
                  </a:cubicBezTo>
                  <a:lnTo>
                    <a:pt x="5296" y="27555"/>
                  </a:lnTo>
                  <a:lnTo>
                    <a:pt x="78" y="32792"/>
                  </a:lnTo>
                  <a:cubicBezTo>
                    <a:pt x="0" y="32851"/>
                    <a:pt x="0" y="32948"/>
                    <a:pt x="78" y="33007"/>
                  </a:cubicBezTo>
                  <a:lnTo>
                    <a:pt x="1798" y="34746"/>
                  </a:lnTo>
                  <a:lnTo>
                    <a:pt x="78" y="36486"/>
                  </a:lnTo>
                  <a:cubicBezTo>
                    <a:pt x="39" y="36505"/>
                    <a:pt x="20" y="36544"/>
                    <a:pt x="20" y="36583"/>
                  </a:cubicBezTo>
                  <a:cubicBezTo>
                    <a:pt x="20" y="36642"/>
                    <a:pt x="39" y="36681"/>
                    <a:pt x="78" y="36701"/>
                  </a:cubicBezTo>
                  <a:lnTo>
                    <a:pt x="7055" y="43677"/>
                  </a:lnTo>
                  <a:cubicBezTo>
                    <a:pt x="6781" y="44576"/>
                    <a:pt x="6645" y="45495"/>
                    <a:pt x="6645" y="46413"/>
                  </a:cubicBezTo>
                  <a:cubicBezTo>
                    <a:pt x="6645" y="51494"/>
                    <a:pt x="10709" y="55617"/>
                    <a:pt x="15771" y="55696"/>
                  </a:cubicBezTo>
                  <a:lnTo>
                    <a:pt x="15771" y="65134"/>
                  </a:lnTo>
                  <a:lnTo>
                    <a:pt x="16083" y="65134"/>
                  </a:lnTo>
                  <a:lnTo>
                    <a:pt x="16083" y="55696"/>
                  </a:lnTo>
                  <a:cubicBezTo>
                    <a:pt x="21125" y="55617"/>
                    <a:pt x="25209" y="51494"/>
                    <a:pt x="25209" y="46413"/>
                  </a:cubicBezTo>
                  <a:cubicBezTo>
                    <a:pt x="25209" y="45495"/>
                    <a:pt x="25073" y="44576"/>
                    <a:pt x="24799" y="43677"/>
                  </a:cubicBezTo>
                  <a:lnTo>
                    <a:pt x="31776" y="36701"/>
                  </a:lnTo>
                  <a:cubicBezTo>
                    <a:pt x="31815" y="36681"/>
                    <a:pt x="31834" y="36642"/>
                    <a:pt x="31834" y="36583"/>
                  </a:cubicBezTo>
                  <a:cubicBezTo>
                    <a:pt x="31834" y="36544"/>
                    <a:pt x="31815" y="36505"/>
                    <a:pt x="31776" y="36486"/>
                  </a:cubicBezTo>
                  <a:lnTo>
                    <a:pt x="30056" y="34746"/>
                  </a:lnTo>
                  <a:lnTo>
                    <a:pt x="31776" y="33007"/>
                  </a:lnTo>
                  <a:cubicBezTo>
                    <a:pt x="31834" y="32948"/>
                    <a:pt x="31834" y="32851"/>
                    <a:pt x="31776" y="32792"/>
                  </a:cubicBezTo>
                  <a:lnTo>
                    <a:pt x="26558" y="27555"/>
                  </a:lnTo>
                  <a:lnTo>
                    <a:pt x="28024" y="24584"/>
                  </a:lnTo>
                  <a:cubicBezTo>
                    <a:pt x="28043" y="24526"/>
                    <a:pt x="28043" y="24467"/>
                    <a:pt x="28024" y="24428"/>
                  </a:cubicBezTo>
                  <a:cubicBezTo>
                    <a:pt x="27984" y="24370"/>
                    <a:pt x="27926" y="24350"/>
                    <a:pt x="27887" y="24350"/>
                  </a:cubicBezTo>
                  <a:lnTo>
                    <a:pt x="23118" y="24350"/>
                  </a:lnTo>
                  <a:lnTo>
                    <a:pt x="25209" y="17100"/>
                  </a:lnTo>
                  <a:cubicBezTo>
                    <a:pt x="25229" y="17041"/>
                    <a:pt x="25209" y="16983"/>
                    <a:pt x="25190" y="16944"/>
                  </a:cubicBezTo>
                  <a:cubicBezTo>
                    <a:pt x="25151" y="16904"/>
                    <a:pt x="25112" y="16885"/>
                    <a:pt x="25053" y="16885"/>
                  </a:cubicBezTo>
                  <a:lnTo>
                    <a:pt x="19796" y="16885"/>
                  </a:lnTo>
                  <a:lnTo>
                    <a:pt x="20656" y="9615"/>
                  </a:lnTo>
                  <a:cubicBezTo>
                    <a:pt x="20656" y="9557"/>
                    <a:pt x="20637" y="9518"/>
                    <a:pt x="20617" y="9478"/>
                  </a:cubicBezTo>
                  <a:cubicBezTo>
                    <a:pt x="20578" y="9439"/>
                    <a:pt x="20539" y="9420"/>
                    <a:pt x="20480" y="9420"/>
                  </a:cubicBezTo>
                  <a:lnTo>
                    <a:pt x="16083" y="9420"/>
                  </a:lnTo>
                  <a:lnTo>
                    <a:pt x="160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22"/>
            <p:cNvSpPr/>
            <p:nvPr/>
          </p:nvSpPr>
          <p:spPr>
            <a:xfrm>
              <a:off x="5572200" y="0"/>
              <a:ext cx="837897" cy="1714853"/>
            </a:xfrm>
            <a:custGeom>
              <a:avLst/>
              <a:gdLst/>
              <a:ahLst/>
              <a:cxnLst/>
              <a:rect l="l" t="t" r="r" b="b"/>
              <a:pathLst>
                <a:path w="31835" h="65154" extrusionOk="0">
                  <a:moveTo>
                    <a:pt x="5453" y="27867"/>
                  </a:moveTo>
                  <a:lnTo>
                    <a:pt x="6508" y="30036"/>
                  </a:lnTo>
                  <a:lnTo>
                    <a:pt x="2033" y="34512"/>
                  </a:lnTo>
                  <a:lnTo>
                    <a:pt x="411" y="32909"/>
                  </a:lnTo>
                  <a:lnTo>
                    <a:pt x="5453" y="27867"/>
                  </a:lnTo>
                  <a:close/>
                  <a:moveTo>
                    <a:pt x="26382" y="27867"/>
                  </a:moveTo>
                  <a:lnTo>
                    <a:pt x="31424" y="32909"/>
                  </a:lnTo>
                  <a:lnTo>
                    <a:pt x="29802" y="34512"/>
                  </a:lnTo>
                  <a:lnTo>
                    <a:pt x="25327" y="30036"/>
                  </a:lnTo>
                  <a:lnTo>
                    <a:pt x="26382" y="27867"/>
                  </a:lnTo>
                  <a:close/>
                  <a:moveTo>
                    <a:pt x="12078" y="17217"/>
                  </a:moveTo>
                  <a:lnTo>
                    <a:pt x="15537" y="46706"/>
                  </a:lnTo>
                  <a:lnTo>
                    <a:pt x="7016" y="17217"/>
                  </a:lnTo>
                  <a:close/>
                  <a:moveTo>
                    <a:pt x="24819" y="17217"/>
                  </a:moveTo>
                  <a:lnTo>
                    <a:pt x="16318" y="46706"/>
                  </a:lnTo>
                  <a:lnTo>
                    <a:pt x="17471" y="36798"/>
                  </a:lnTo>
                  <a:lnTo>
                    <a:pt x="19758" y="17217"/>
                  </a:lnTo>
                  <a:close/>
                  <a:moveTo>
                    <a:pt x="8755" y="24682"/>
                  </a:moveTo>
                  <a:lnTo>
                    <a:pt x="15243" y="46921"/>
                  </a:lnTo>
                  <a:lnTo>
                    <a:pt x="4222" y="24682"/>
                  </a:lnTo>
                  <a:close/>
                  <a:moveTo>
                    <a:pt x="27614" y="24682"/>
                  </a:moveTo>
                  <a:lnTo>
                    <a:pt x="16592" y="46921"/>
                  </a:lnTo>
                  <a:lnTo>
                    <a:pt x="23080" y="24682"/>
                  </a:lnTo>
                  <a:close/>
                  <a:moveTo>
                    <a:pt x="20305" y="9752"/>
                  </a:moveTo>
                  <a:lnTo>
                    <a:pt x="15927" y="47234"/>
                  </a:lnTo>
                  <a:lnTo>
                    <a:pt x="11530" y="9752"/>
                  </a:lnTo>
                  <a:close/>
                  <a:moveTo>
                    <a:pt x="25171" y="30330"/>
                  </a:moveTo>
                  <a:lnTo>
                    <a:pt x="29587" y="34746"/>
                  </a:lnTo>
                  <a:lnTo>
                    <a:pt x="16514" y="47820"/>
                  </a:lnTo>
                  <a:lnTo>
                    <a:pt x="25171" y="30330"/>
                  </a:lnTo>
                  <a:close/>
                  <a:moveTo>
                    <a:pt x="6664" y="30330"/>
                  </a:moveTo>
                  <a:lnTo>
                    <a:pt x="15341" y="47820"/>
                  </a:lnTo>
                  <a:lnTo>
                    <a:pt x="2248" y="34746"/>
                  </a:lnTo>
                  <a:lnTo>
                    <a:pt x="6664" y="30330"/>
                  </a:lnTo>
                  <a:close/>
                  <a:moveTo>
                    <a:pt x="29802" y="34981"/>
                  </a:moveTo>
                  <a:lnTo>
                    <a:pt x="31424" y="36603"/>
                  </a:lnTo>
                  <a:lnTo>
                    <a:pt x="15927" y="52100"/>
                  </a:lnTo>
                  <a:lnTo>
                    <a:pt x="411" y="36603"/>
                  </a:lnTo>
                  <a:lnTo>
                    <a:pt x="2033" y="34981"/>
                  </a:lnTo>
                  <a:lnTo>
                    <a:pt x="15810" y="48758"/>
                  </a:lnTo>
                  <a:cubicBezTo>
                    <a:pt x="15810" y="48758"/>
                    <a:pt x="15810" y="48777"/>
                    <a:pt x="15810" y="48777"/>
                  </a:cubicBezTo>
                  <a:lnTo>
                    <a:pt x="15849" y="48777"/>
                  </a:lnTo>
                  <a:cubicBezTo>
                    <a:pt x="15849" y="48777"/>
                    <a:pt x="15849" y="48797"/>
                    <a:pt x="15849" y="48797"/>
                  </a:cubicBezTo>
                  <a:lnTo>
                    <a:pt x="15888" y="48797"/>
                  </a:lnTo>
                  <a:cubicBezTo>
                    <a:pt x="15888" y="48797"/>
                    <a:pt x="15908" y="48816"/>
                    <a:pt x="15927" y="48816"/>
                  </a:cubicBezTo>
                  <a:cubicBezTo>
                    <a:pt x="15927" y="48816"/>
                    <a:pt x="15947" y="48797"/>
                    <a:pt x="15947" y="48797"/>
                  </a:cubicBezTo>
                  <a:lnTo>
                    <a:pt x="15986" y="48797"/>
                  </a:lnTo>
                  <a:cubicBezTo>
                    <a:pt x="15986" y="48797"/>
                    <a:pt x="15986" y="48777"/>
                    <a:pt x="15986" y="48777"/>
                  </a:cubicBezTo>
                  <a:lnTo>
                    <a:pt x="16025" y="48777"/>
                  </a:lnTo>
                  <a:cubicBezTo>
                    <a:pt x="16025" y="48777"/>
                    <a:pt x="16025" y="48758"/>
                    <a:pt x="16025" y="48758"/>
                  </a:cubicBezTo>
                  <a:lnTo>
                    <a:pt x="29802" y="34981"/>
                  </a:lnTo>
                  <a:close/>
                  <a:moveTo>
                    <a:pt x="7309" y="43950"/>
                  </a:moveTo>
                  <a:lnTo>
                    <a:pt x="15752" y="52412"/>
                  </a:lnTo>
                  <a:lnTo>
                    <a:pt x="15752" y="55168"/>
                  </a:lnTo>
                  <a:lnTo>
                    <a:pt x="6958" y="46354"/>
                  </a:lnTo>
                  <a:cubicBezTo>
                    <a:pt x="6958" y="45553"/>
                    <a:pt x="7075" y="44732"/>
                    <a:pt x="7309" y="43950"/>
                  </a:cubicBezTo>
                  <a:close/>
                  <a:moveTo>
                    <a:pt x="24526" y="43950"/>
                  </a:moveTo>
                  <a:cubicBezTo>
                    <a:pt x="24760" y="44732"/>
                    <a:pt x="24878" y="45553"/>
                    <a:pt x="24878" y="46354"/>
                  </a:cubicBezTo>
                  <a:lnTo>
                    <a:pt x="16084" y="55168"/>
                  </a:lnTo>
                  <a:lnTo>
                    <a:pt x="16084" y="52412"/>
                  </a:lnTo>
                  <a:lnTo>
                    <a:pt x="24526" y="43950"/>
                  </a:lnTo>
                  <a:close/>
                  <a:moveTo>
                    <a:pt x="6958" y="46823"/>
                  </a:moveTo>
                  <a:lnTo>
                    <a:pt x="15517" y="55383"/>
                  </a:lnTo>
                  <a:cubicBezTo>
                    <a:pt x="10886" y="55168"/>
                    <a:pt x="7173" y="51455"/>
                    <a:pt x="6958" y="46823"/>
                  </a:cubicBezTo>
                  <a:close/>
                  <a:moveTo>
                    <a:pt x="24878" y="46823"/>
                  </a:moveTo>
                  <a:lnTo>
                    <a:pt x="24878" y="46823"/>
                  </a:lnTo>
                  <a:cubicBezTo>
                    <a:pt x="24663" y="51455"/>
                    <a:pt x="20950" y="55168"/>
                    <a:pt x="16318" y="55383"/>
                  </a:cubicBezTo>
                  <a:lnTo>
                    <a:pt x="24878" y="46823"/>
                  </a:lnTo>
                  <a:close/>
                  <a:moveTo>
                    <a:pt x="15752" y="0"/>
                  </a:moveTo>
                  <a:lnTo>
                    <a:pt x="15752" y="9439"/>
                  </a:lnTo>
                  <a:lnTo>
                    <a:pt x="11355" y="9439"/>
                  </a:lnTo>
                  <a:cubicBezTo>
                    <a:pt x="11315" y="9439"/>
                    <a:pt x="11257" y="9459"/>
                    <a:pt x="11237" y="9498"/>
                  </a:cubicBezTo>
                  <a:cubicBezTo>
                    <a:pt x="11198" y="9517"/>
                    <a:pt x="11179" y="9576"/>
                    <a:pt x="11198" y="9615"/>
                  </a:cubicBezTo>
                  <a:lnTo>
                    <a:pt x="12039" y="16885"/>
                  </a:lnTo>
                  <a:lnTo>
                    <a:pt x="6801" y="16885"/>
                  </a:lnTo>
                  <a:cubicBezTo>
                    <a:pt x="6743" y="16885"/>
                    <a:pt x="6684" y="16924"/>
                    <a:pt x="6664" y="16963"/>
                  </a:cubicBezTo>
                  <a:cubicBezTo>
                    <a:pt x="6625" y="17002"/>
                    <a:pt x="6625" y="17041"/>
                    <a:pt x="6625" y="17100"/>
                  </a:cubicBezTo>
                  <a:lnTo>
                    <a:pt x="8736" y="24350"/>
                  </a:lnTo>
                  <a:lnTo>
                    <a:pt x="3968" y="24350"/>
                  </a:lnTo>
                  <a:cubicBezTo>
                    <a:pt x="3909" y="24350"/>
                    <a:pt x="3850" y="24369"/>
                    <a:pt x="3831" y="24428"/>
                  </a:cubicBezTo>
                  <a:cubicBezTo>
                    <a:pt x="3792" y="24467"/>
                    <a:pt x="3792" y="24526"/>
                    <a:pt x="3811" y="24584"/>
                  </a:cubicBezTo>
                  <a:lnTo>
                    <a:pt x="5297" y="27555"/>
                  </a:lnTo>
                  <a:lnTo>
                    <a:pt x="59" y="32792"/>
                  </a:lnTo>
                  <a:cubicBezTo>
                    <a:pt x="1" y="32851"/>
                    <a:pt x="1" y="32948"/>
                    <a:pt x="59" y="33026"/>
                  </a:cubicBezTo>
                  <a:lnTo>
                    <a:pt x="1799" y="34746"/>
                  </a:lnTo>
                  <a:lnTo>
                    <a:pt x="59" y="36485"/>
                  </a:lnTo>
                  <a:cubicBezTo>
                    <a:pt x="40" y="36505"/>
                    <a:pt x="20" y="36564"/>
                    <a:pt x="20" y="36603"/>
                  </a:cubicBezTo>
                  <a:cubicBezTo>
                    <a:pt x="20" y="36642"/>
                    <a:pt x="40" y="36681"/>
                    <a:pt x="59" y="36720"/>
                  </a:cubicBezTo>
                  <a:lnTo>
                    <a:pt x="7036" y="43696"/>
                  </a:lnTo>
                  <a:cubicBezTo>
                    <a:pt x="6762" y="44576"/>
                    <a:pt x="6625" y="45494"/>
                    <a:pt x="6625" y="46432"/>
                  </a:cubicBezTo>
                  <a:cubicBezTo>
                    <a:pt x="6625" y="51494"/>
                    <a:pt x="10710" y="55617"/>
                    <a:pt x="15752" y="55715"/>
                  </a:cubicBezTo>
                  <a:lnTo>
                    <a:pt x="15752" y="65154"/>
                  </a:lnTo>
                  <a:lnTo>
                    <a:pt x="16084" y="65154"/>
                  </a:lnTo>
                  <a:lnTo>
                    <a:pt x="16084" y="55715"/>
                  </a:lnTo>
                  <a:cubicBezTo>
                    <a:pt x="21126" y="55617"/>
                    <a:pt x="25210" y="51494"/>
                    <a:pt x="25210" y="46432"/>
                  </a:cubicBezTo>
                  <a:cubicBezTo>
                    <a:pt x="25210" y="45494"/>
                    <a:pt x="25073" y="44576"/>
                    <a:pt x="24799" y="43696"/>
                  </a:cubicBezTo>
                  <a:lnTo>
                    <a:pt x="31776" y="36720"/>
                  </a:lnTo>
                  <a:cubicBezTo>
                    <a:pt x="31796" y="36681"/>
                    <a:pt x="31815" y="36642"/>
                    <a:pt x="31815" y="36603"/>
                  </a:cubicBezTo>
                  <a:cubicBezTo>
                    <a:pt x="31815" y="36564"/>
                    <a:pt x="31796" y="36505"/>
                    <a:pt x="31776" y="36485"/>
                  </a:cubicBezTo>
                  <a:lnTo>
                    <a:pt x="30037" y="34746"/>
                  </a:lnTo>
                  <a:lnTo>
                    <a:pt x="31776" y="33026"/>
                  </a:lnTo>
                  <a:cubicBezTo>
                    <a:pt x="31835" y="32948"/>
                    <a:pt x="31835" y="32851"/>
                    <a:pt x="31776" y="32792"/>
                  </a:cubicBezTo>
                  <a:lnTo>
                    <a:pt x="26539" y="27555"/>
                  </a:lnTo>
                  <a:lnTo>
                    <a:pt x="28024" y="24584"/>
                  </a:lnTo>
                  <a:cubicBezTo>
                    <a:pt x="28043" y="24526"/>
                    <a:pt x="28043" y="24467"/>
                    <a:pt x="28004" y="24428"/>
                  </a:cubicBezTo>
                  <a:cubicBezTo>
                    <a:pt x="27985" y="24369"/>
                    <a:pt x="27926" y="24350"/>
                    <a:pt x="27868" y="24350"/>
                  </a:cubicBezTo>
                  <a:lnTo>
                    <a:pt x="23099" y="24350"/>
                  </a:lnTo>
                  <a:lnTo>
                    <a:pt x="25210" y="17100"/>
                  </a:lnTo>
                  <a:cubicBezTo>
                    <a:pt x="25210" y="17041"/>
                    <a:pt x="25210" y="17002"/>
                    <a:pt x="25171" y="16963"/>
                  </a:cubicBezTo>
                  <a:cubicBezTo>
                    <a:pt x="25151" y="16924"/>
                    <a:pt x="25093" y="16885"/>
                    <a:pt x="25054" y="16885"/>
                  </a:cubicBezTo>
                  <a:lnTo>
                    <a:pt x="19797" y="16885"/>
                  </a:lnTo>
                  <a:lnTo>
                    <a:pt x="20637" y="9615"/>
                  </a:lnTo>
                  <a:cubicBezTo>
                    <a:pt x="20657" y="9576"/>
                    <a:pt x="20637" y="9517"/>
                    <a:pt x="20598" y="9498"/>
                  </a:cubicBezTo>
                  <a:cubicBezTo>
                    <a:pt x="20578" y="9459"/>
                    <a:pt x="20520" y="9439"/>
                    <a:pt x="20481" y="9439"/>
                  </a:cubicBezTo>
                  <a:lnTo>
                    <a:pt x="16084" y="9439"/>
                  </a:lnTo>
                  <a:lnTo>
                    <a:pt x="160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22"/>
            <p:cNvSpPr/>
            <p:nvPr/>
          </p:nvSpPr>
          <p:spPr>
            <a:xfrm>
              <a:off x="5572200" y="1714825"/>
              <a:ext cx="837897" cy="1714353"/>
            </a:xfrm>
            <a:custGeom>
              <a:avLst/>
              <a:gdLst/>
              <a:ahLst/>
              <a:cxnLst/>
              <a:rect l="l" t="t" r="r" b="b"/>
              <a:pathLst>
                <a:path w="31835" h="65135" extrusionOk="0">
                  <a:moveTo>
                    <a:pt x="5453" y="27848"/>
                  </a:moveTo>
                  <a:lnTo>
                    <a:pt x="6508" y="30017"/>
                  </a:lnTo>
                  <a:lnTo>
                    <a:pt x="2033" y="34512"/>
                  </a:lnTo>
                  <a:lnTo>
                    <a:pt x="411" y="32890"/>
                  </a:lnTo>
                  <a:lnTo>
                    <a:pt x="5453" y="27848"/>
                  </a:lnTo>
                  <a:close/>
                  <a:moveTo>
                    <a:pt x="26382" y="27848"/>
                  </a:moveTo>
                  <a:lnTo>
                    <a:pt x="31424" y="32890"/>
                  </a:lnTo>
                  <a:lnTo>
                    <a:pt x="29802" y="34512"/>
                  </a:lnTo>
                  <a:lnTo>
                    <a:pt x="25327" y="30017"/>
                  </a:lnTo>
                  <a:lnTo>
                    <a:pt x="26382" y="27848"/>
                  </a:lnTo>
                  <a:close/>
                  <a:moveTo>
                    <a:pt x="12078" y="17198"/>
                  </a:moveTo>
                  <a:lnTo>
                    <a:pt x="15537" y="46687"/>
                  </a:lnTo>
                  <a:lnTo>
                    <a:pt x="7016" y="17198"/>
                  </a:lnTo>
                  <a:close/>
                  <a:moveTo>
                    <a:pt x="24819" y="17198"/>
                  </a:moveTo>
                  <a:lnTo>
                    <a:pt x="16318" y="46687"/>
                  </a:lnTo>
                  <a:lnTo>
                    <a:pt x="17471" y="36779"/>
                  </a:lnTo>
                  <a:lnTo>
                    <a:pt x="19758" y="17198"/>
                  </a:lnTo>
                  <a:close/>
                  <a:moveTo>
                    <a:pt x="8755" y="24663"/>
                  </a:moveTo>
                  <a:lnTo>
                    <a:pt x="15243" y="46902"/>
                  </a:lnTo>
                  <a:lnTo>
                    <a:pt x="4222" y="24663"/>
                  </a:lnTo>
                  <a:close/>
                  <a:moveTo>
                    <a:pt x="27614" y="24663"/>
                  </a:moveTo>
                  <a:lnTo>
                    <a:pt x="16592" y="46902"/>
                  </a:lnTo>
                  <a:lnTo>
                    <a:pt x="23080" y="24663"/>
                  </a:lnTo>
                  <a:close/>
                  <a:moveTo>
                    <a:pt x="20305" y="9752"/>
                  </a:moveTo>
                  <a:lnTo>
                    <a:pt x="15927" y="47234"/>
                  </a:lnTo>
                  <a:lnTo>
                    <a:pt x="11530" y="9752"/>
                  </a:lnTo>
                  <a:close/>
                  <a:moveTo>
                    <a:pt x="6664" y="30330"/>
                  </a:moveTo>
                  <a:lnTo>
                    <a:pt x="15341" y="47820"/>
                  </a:lnTo>
                  <a:lnTo>
                    <a:pt x="15341" y="47820"/>
                  </a:lnTo>
                  <a:lnTo>
                    <a:pt x="2248" y="34747"/>
                  </a:lnTo>
                  <a:lnTo>
                    <a:pt x="6664" y="30330"/>
                  </a:lnTo>
                  <a:close/>
                  <a:moveTo>
                    <a:pt x="25171" y="30330"/>
                  </a:moveTo>
                  <a:lnTo>
                    <a:pt x="29587" y="34747"/>
                  </a:lnTo>
                  <a:lnTo>
                    <a:pt x="16514" y="47820"/>
                  </a:lnTo>
                  <a:lnTo>
                    <a:pt x="25171" y="30330"/>
                  </a:lnTo>
                  <a:close/>
                  <a:moveTo>
                    <a:pt x="29802" y="34961"/>
                  </a:moveTo>
                  <a:lnTo>
                    <a:pt x="31424" y="36583"/>
                  </a:lnTo>
                  <a:lnTo>
                    <a:pt x="15927" y="52100"/>
                  </a:lnTo>
                  <a:lnTo>
                    <a:pt x="411" y="36583"/>
                  </a:lnTo>
                  <a:lnTo>
                    <a:pt x="2033" y="34961"/>
                  </a:lnTo>
                  <a:lnTo>
                    <a:pt x="15810" y="48739"/>
                  </a:lnTo>
                  <a:cubicBezTo>
                    <a:pt x="15810" y="48758"/>
                    <a:pt x="15810" y="48758"/>
                    <a:pt x="15810" y="48758"/>
                  </a:cubicBezTo>
                  <a:lnTo>
                    <a:pt x="15830" y="48758"/>
                  </a:lnTo>
                  <a:cubicBezTo>
                    <a:pt x="15830" y="48758"/>
                    <a:pt x="15830" y="48758"/>
                    <a:pt x="15830" y="48778"/>
                  </a:cubicBezTo>
                  <a:lnTo>
                    <a:pt x="15869" y="48778"/>
                  </a:lnTo>
                  <a:cubicBezTo>
                    <a:pt x="15869" y="48778"/>
                    <a:pt x="15888" y="48797"/>
                    <a:pt x="15888" y="48797"/>
                  </a:cubicBezTo>
                  <a:lnTo>
                    <a:pt x="15947" y="48797"/>
                  </a:lnTo>
                  <a:cubicBezTo>
                    <a:pt x="15947" y="48797"/>
                    <a:pt x="15966" y="48778"/>
                    <a:pt x="15966" y="48778"/>
                  </a:cubicBezTo>
                  <a:lnTo>
                    <a:pt x="16006" y="48778"/>
                  </a:lnTo>
                  <a:cubicBezTo>
                    <a:pt x="16006" y="48758"/>
                    <a:pt x="16006" y="48758"/>
                    <a:pt x="16006" y="48758"/>
                  </a:cubicBezTo>
                  <a:lnTo>
                    <a:pt x="16025" y="48758"/>
                  </a:lnTo>
                  <a:cubicBezTo>
                    <a:pt x="16025" y="48758"/>
                    <a:pt x="16025" y="48758"/>
                    <a:pt x="16025" y="48739"/>
                  </a:cubicBezTo>
                  <a:lnTo>
                    <a:pt x="29802" y="34961"/>
                  </a:lnTo>
                  <a:close/>
                  <a:moveTo>
                    <a:pt x="7309" y="43951"/>
                  </a:moveTo>
                  <a:lnTo>
                    <a:pt x="15752" y="52393"/>
                  </a:lnTo>
                  <a:lnTo>
                    <a:pt x="15752" y="55148"/>
                  </a:lnTo>
                  <a:lnTo>
                    <a:pt x="6958" y="46355"/>
                  </a:lnTo>
                  <a:cubicBezTo>
                    <a:pt x="6958" y="45534"/>
                    <a:pt x="7075" y="44733"/>
                    <a:pt x="7309" y="43951"/>
                  </a:cubicBezTo>
                  <a:close/>
                  <a:moveTo>
                    <a:pt x="24526" y="43951"/>
                  </a:moveTo>
                  <a:cubicBezTo>
                    <a:pt x="24760" y="44733"/>
                    <a:pt x="24878" y="45534"/>
                    <a:pt x="24878" y="46355"/>
                  </a:cubicBezTo>
                  <a:lnTo>
                    <a:pt x="16084" y="55148"/>
                  </a:lnTo>
                  <a:lnTo>
                    <a:pt x="16084" y="52393"/>
                  </a:lnTo>
                  <a:lnTo>
                    <a:pt x="24526" y="43951"/>
                  </a:lnTo>
                  <a:close/>
                  <a:moveTo>
                    <a:pt x="6958" y="46824"/>
                  </a:moveTo>
                  <a:lnTo>
                    <a:pt x="15517" y="55363"/>
                  </a:lnTo>
                  <a:cubicBezTo>
                    <a:pt x="10886" y="55168"/>
                    <a:pt x="7173" y="51435"/>
                    <a:pt x="6958" y="46824"/>
                  </a:cubicBezTo>
                  <a:close/>
                  <a:moveTo>
                    <a:pt x="24878" y="46824"/>
                  </a:moveTo>
                  <a:lnTo>
                    <a:pt x="24878" y="46824"/>
                  </a:lnTo>
                  <a:cubicBezTo>
                    <a:pt x="24663" y="51435"/>
                    <a:pt x="20950" y="55168"/>
                    <a:pt x="16318" y="55363"/>
                  </a:cubicBezTo>
                  <a:lnTo>
                    <a:pt x="24878" y="46824"/>
                  </a:lnTo>
                  <a:close/>
                  <a:moveTo>
                    <a:pt x="15752" y="1"/>
                  </a:moveTo>
                  <a:lnTo>
                    <a:pt x="15752" y="9420"/>
                  </a:lnTo>
                  <a:lnTo>
                    <a:pt x="11355" y="9420"/>
                  </a:lnTo>
                  <a:cubicBezTo>
                    <a:pt x="11315" y="9420"/>
                    <a:pt x="11257" y="9440"/>
                    <a:pt x="11237" y="9479"/>
                  </a:cubicBezTo>
                  <a:cubicBezTo>
                    <a:pt x="11198" y="9518"/>
                    <a:pt x="11179" y="9557"/>
                    <a:pt x="11198" y="9596"/>
                  </a:cubicBezTo>
                  <a:lnTo>
                    <a:pt x="12039" y="16885"/>
                  </a:lnTo>
                  <a:lnTo>
                    <a:pt x="6801" y="16885"/>
                  </a:lnTo>
                  <a:cubicBezTo>
                    <a:pt x="6743" y="16885"/>
                    <a:pt x="6684" y="16905"/>
                    <a:pt x="6664" y="16944"/>
                  </a:cubicBezTo>
                  <a:cubicBezTo>
                    <a:pt x="6625" y="16983"/>
                    <a:pt x="6625" y="17041"/>
                    <a:pt x="6625" y="17080"/>
                  </a:cubicBezTo>
                  <a:lnTo>
                    <a:pt x="8736" y="24331"/>
                  </a:lnTo>
                  <a:lnTo>
                    <a:pt x="3968" y="24331"/>
                  </a:lnTo>
                  <a:cubicBezTo>
                    <a:pt x="3909" y="24331"/>
                    <a:pt x="3850" y="24370"/>
                    <a:pt x="3831" y="24409"/>
                  </a:cubicBezTo>
                  <a:cubicBezTo>
                    <a:pt x="3792" y="24467"/>
                    <a:pt x="3792" y="24526"/>
                    <a:pt x="3811" y="24565"/>
                  </a:cubicBezTo>
                  <a:lnTo>
                    <a:pt x="5297" y="27555"/>
                  </a:lnTo>
                  <a:lnTo>
                    <a:pt x="59" y="32773"/>
                  </a:lnTo>
                  <a:cubicBezTo>
                    <a:pt x="1" y="32831"/>
                    <a:pt x="1" y="32949"/>
                    <a:pt x="59" y="33007"/>
                  </a:cubicBezTo>
                  <a:lnTo>
                    <a:pt x="1799" y="34747"/>
                  </a:lnTo>
                  <a:lnTo>
                    <a:pt x="59" y="36466"/>
                  </a:lnTo>
                  <a:cubicBezTo>
                    <a:pt x="40" y="36505"/>
                    <a:pt x="20" y="36544"/>
                    <a:pt x="20" y="36583"/>
                  </a:cubicBezTo>
                  <a:cubicBezTo>
                    <a:pt x="20" y="36623"/>
                    <a:pt x="40" y="36662"/>
                    <a:pt x="59" y="36701"/>
                  </a:cubicBezTo>
                  <a:lnTo>
                    <a:pt x="7036" y="43677"/>
                  </a:lnTo>
                  <a:cubicBezTo>
                    <a:pt x="6762" y="44576"/>
                    <a:pt x="6625" y="45495"/>
                    <a:pt x="6625" y="46413"/>
                  </a:cubicBezTo>
                  <a:cubicBezTo>
                    <a:pt x="6625" y="51475"/>
                    <a:pt x="10710" y="55618"/>
                    <a:pt x="15752" y="55696"/>
                  </a:cubicBezTo>
                  <a:lnTo>
                    <a:pt x="15752" y="65135"/>
                  </a:lnTo>
                  <a:lnTo>
                    <a:pt x="16084" y="65135"/>
                  </a:lnTo>
                  <a:lnTo>
                    <a:pt x="16084" y="55696"/>
                  </a:lnTo>
                  <a:cubicBezTo>
                    <a:pt x="21126" y="55618"/>
                    <a:pt x="25210" y="51475"/>
                    <a:pt x="25210" y="46413"/>
                  </a:cubicBezTo>
                  <a:cubicBezTo>
                    <a:pt x="25210" y="45495"/>
                    <a:pt x="25073" y="44576"/>
                    <a:pt x="24799" y="43677"/>
                  </a:cubicBezTo>
                  <a:lnTo>
                    <a:pt x="31776" y="36701"/>
                  </a:lnTo>
                  <a:cubicBezTo>
                    <a:pt x="31796" y="36662"/>
                    <a:pt x="31815" y="36623"/>
                    <a:pt x="31815" y="36583"/>
                  </a:cubicBezTo>
                  <a:cubicBezTo>
                    <a:pt x="31815" y="36544"/>
                    <a:pt x="31796" y="36505"/>
                    <a:pt x="31776" y="36466"/>
                  </a:cubicBezTo>
                  <a:lnTo>
                    <a:pt x="30037" y="34747"/>
                  </a:lnTo>
                  <a:lnTo>
                    <a:pt x="31776" y="33007"/>
                  </a:lnTo>
                  <a:cubicBezTo>
                    <a:pt x="31835" y="32949"/>
                    <a:pt x="31835" y="32831"/>
                    <a:pt x="31776" y="32773"/>
                  </a:cubicBezTo>
                  <a:lnTo>
                    <a:pt x="26539" y="27555"/>
                  </a:lnTo>
                  <a:lnTo>
                    <a:pt x="28024" y="24565"/>
                  </a:lnTo>
                  <a:cubicBezTo>
                    <a:pt x="28043" y="24526"/>
                    <a:pt x="28043" y="24467"/>
                    <a:pt x="28004" y="24409"/>
                  </a:cubicBezTo>
                  <a:cubicBezTo>
                    <a:pt x="27985" y="24370"/>
                    <a:pt x="27926" y="24331"/>
                    <a:pt x="27868" y="24331"/>
                  </a:cubicBezTo>
                  <a:lnTo>
                    <a:pt x="23099" y="24331"/>
                  </a:lnTo>
                  <a:lnTo>
                    <a:pt x="25210" y="17080"/>
                  </a:lnTo>
                  <a:cubicBezTo>
                    <a:pt x="25210" y="17041"/>
                    <a:pt x="25210" y="16983"/>
                    <a:pt x="25171" y="16944"/>
                  </a:cubicBezTo>
                  <a:cubicBezTo>
                    <a:pt x="25151" y="16905"/>
                    <a:pt x="25093" y="16885"/>
                    <a:pt x="25054" y="16885"/>
                  </a:cubicBezTo>
                  <a:lnTo>
                    <a:pt x="19797" y="16885"/>
                  </a:lnTo>
                  <a:lnTo>
                    <a:pt x="20637" y="9596"/>
                  </a:lnTo>
                  <a:cubicBezTo>
                    <a:pt x="20657" y="9557"/>
                    <a:pt x="20637" y="9518"/>
                    <a:pt x="20598" y="9479"/>
                  </a:cubicBezTo>
                  <a:cubicBezTo>
                    <a:pt x="20578" y="9440"/>
                    <a:pt x="20520" y="9420"/>
                    <a:pt x="20481" y="9420"/>
                  </a:cubicBezTo>
                  <a:lnTo>
                    <a:pt x="16084" y="9420"/>
                  </a:lnTo>
                  <a:lnTo>
                    <a:pt x="160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51" name="Google Shape;2351;p22"/>
            <p:cNvGrpSpPr/>
            <p:nvPr/>
          </p:nvGrpSpPr>
          <p:grpSpPr>
            <a:xfrm>
              <a:off x="6429625" y="0"/>
              <a:ext cx="837897" cy="5143502"/>
              <a:chOff x="6331025" y="0"/>
              <a:chExt cx="837897" cy="5143502"/>
            </a:xfrm>
          </p:grpSpPr>
          <p:sp>
            <p:nvSpPr>
              <p:cNvPr id="2352" name="Google Shape;2352;p22"/>
              <p:cNvSpPr/>
              <p:nvPr/>
            </p:nvSpPr>
            <p:spPr>
              <a:xfrm>
                <a:off x="6749697" y="0"/>
                <a:ext cx="419225" cy="1714853"/>
              </a:xfrm>
              <a:custGeom>
                <a:avLst/>
                <a:gdLst/>
                <a:ahLst/>
                <a:cxnLst/>
                <a:rect l="l" t="t" r="r" b="b"/>
                <a:pathLst>
                  <a:path w="15928" h="65154" extrusionOk="0">
                    <a:moveTo>
                      <a:pt x="8618" y="11393"/>
                    </a:moveTo>
                    <a:cubicBezTo>
                      <a:pt x="8833" y="12175"/>
                      <a:pt x="8951" y="12976"/>
                      <a:pt x="8970" y="13797"/>
                    </a:cubicBezTo>
                    <a:lnTo>
                      <a:pt x="176" y="22591"/>
                    </a:lnTo>
                    <a:lnTo>
                      <a:pt x="176" y="19836"/>
                    </a:lnTo>
                    <a:lnTo>
                      <a:pt x="8618" y="11393"/>
                    </a:lnTo>
                    <a:close/>
                    <a:moveTo>
                      <a:pt x="8951" y="14266"/>
                    </a:moveTo>
                    <a:cubicBezTo>
                      <a:pt x="8755" y="18878"/>
                      <a:pt x="5023" y="22610"/>
                      <a:pt x="411" y="22806"/>
                    </a:cubicBezTo>
                    <a:lnTo>
                      <a:pt x="8951" y="14266"/>
                    </a:lnTo>
                    <a:close/>
                    <a:moveTo>
                      <a:pt x="1720" y="0"/>
                    </a:moveTo>
                    <a:lnTo>
                      <a:pt x="0" y="14676"/>
                    </a:lnTo>
                    <a:lnTo>
                      <a:pt x="0" y="16240"/>
                    </a:lnTo>
                    <a:lnTo>
                      <a:pt x="40" y="16240"/>
                    </a:lnTo>
                    <a:cubicBezTo>
                      <a:pt x="40" y="16240"/>
                      <a:pt x="40" y="16220"/>
                      <a:pt x="40" y="16220"/>
                    </a:cubicBezTo>
                    <a:lnTo>
                      <a:pt x="98" y="16220"/>
                    </a:lnTo>
                    <a:cubicBezTo>
                      <a:pt x="98" y="16201"/>
                      <a:pt x="98" y="16201"/>
                      <a:pt x="98" y="16201"/>
                    </a:cubicBezTo>
                    <a:lnTo>
                      <a:pt x="118" y="16201"/>
                    </a:lnTo>
                    <a:cubicBezTo>
                      <a:pt x="118" y="16201"/>
                      <a:pt x="118" y="16201"/>
                      <a:pt x="118" y="16181"/>
                    </a:cubicBezTo>
                    <a:lnTo>
                      <a:pt x="13895" y="2404"/>
                    </a:lnTo>
                    <a:lnTo>
                      <a:pt x="15517" y="4026"/>
                    </a:lnTo>
                    <a:lnTo>
                      <a:pt x="0" y="19542"/>
                    </a:lnTo>
                    <a:lnTo>
                      <a:pt x="0" y="42328"/>
                    </a:lnTo>
                    <a:lnTo>
                      <a:pt x="4378" y="42328"/>
                    </a:lnTo>
                    <a:lnTo>
                      <a:pt x="1720" y="65154"/>
                    </a:lnTo>
                    <a:lnTo>
                      <a:pt x="2052" y="65154"/>
                    </a:lnTo>
                    <a:lnTo>
                      <a:pt x="3850" y="49794"/>
                    </a:lnTo>
                    <a:lnTo>
                      <a:pt x="8912" y="49794"/>
                    </a:lnTo>
                    <a:lnTo>
                      <a:pt x="4476" y="65154"/>
                    </a:lnTo>
                    <a:lnTo>
                      <a:pt x="4866" y="65154"/>
                    </a:lnTo>
                    <a:lnTo>
                      <a:pt x="7172" y="57239"/>
                    </a:lnTo>
                    <a:lnTo>
                      <a:pt x="11687" y="57239"/>
                    </a:lnTo>
                    <a:lnTo>
                      <a:pt x="7778" y="65154"/>
                    </a:lnTo>
                    <a:lnTo>
                      <a:pt x="8149" y="65154"/>
                    </a:lnTo>
                    <a:lnTo>
                      <a:pt x="9263" y="62906"/>
                    </a:lnTo>
                    <a:lnTo>
                      <a:pt x="11491" y="65154"/>
                    </a:lnTo>
                    <a:lnTo>
                      <a:pt x="11941" y="65154"/>
                    </a:lnTo>
                    <a:lnTo>
                      <a:pt x="9400" y="62594"/>
                    </a:lnTo>
                    <a:lnTo>
                      <a:pt x="10475" y="60444"/>
                    </a:lnTo>
                    <a:lnTo>
                      <a:pt x="15185" y="65154"/>
                    </a:lnTo>
                    <a:lnTo>
                      <a:pt x="15634" y="65154"/>
                    </a:lnTo>
                    <a:lnTo>
                      <a:pt x="10631" y="60131"/>
                    </a:lnTo>
                    <a:lnTo>
                      <a:pt x="12097" y="57161"/>
                    </a:lnTo>
                    <a:cubicBezTo>
                      <a:pt x="12136" y="57102"/>
                      <a:pt x="12136" y="57044"/>
                      <a:pt x="12097" y="57005"/>
                    </a:cubicBezTo>
                    <a:cubicBezTo>
                      <a:pt x="12058" y="56946"/>
                      <a:pt x="12019" y="56926"/>
                      <a:pt x="11960" y="56926"/>
                    </a:cubicBezTo>
                    <a:lnTo>
                      <a:pt x="7192" y="56926"/>
                    </a:lnTo>
                    <a:lnTo>
                      <a:pt x="9283" y="49676"/>
                    </a:lnTo>
                    <a:cubicBezTo>
                      <a:pt x="9302" y="49618"/>
                      <a:pt x="9283" y="49559"/>
                      <a:pt x="9263" y="49520"/>
                    </a:cubicBezTo>
                    <a:cubicBezTo>
                      <a:pt x="9224" y="49481"/>
                      <a:pt x="9185" y="49461"/>
                      <a:pt x="9127" y="49461"/>
                    </a:cubicBezTo>
                    <a:lnTo>
                      <a:pt x="3870" y="49461"/>
                    </a:lnTo>
                    <a:lnTo>
                      <a:pt x="4730" y="42192"/>
                    </a:lnTo>
                    <a:cubicBezTo>
                      <a:pt x="4730" y="42133"/>
                      <a:pt x="4730" y="42094"/>
                      <a:pt x="4691" y="42055"/>
                    </a:cubicBezTo>
                    <a:cubicBezTo>
                      <a:pt x="4651" y="42016"/>
                      <a:pt x="4612" y="41996"/>
                      <a:pt x="4573" y="41996"/>
                    </a:cubicBezTo>
                    <a:lnTo>
                      <a:pt x="176" y="41996"/>
                    </a:lnTo>
                    <a:lnTo>
                      <a:pt x="176" y="23138"/>
                    </a:lnTo>
                    <a:cubicBezTo>
                      <a:pt x="5218" y="23060"/>
                      <a:pt x="9302" y="18917"/>
                      <a:pt x="9302" y="13856"/>
                    </a:cubicBezTo>
                    <a:cubicBezTo>
                      <a:pt x="9302" y="12937"/>
                      <a:pt x="9146" y="12019"/>
                      <a:pt x="8873" y="11120"/>
                    </a:cubicBezTo>
                    <a:lnTo>
                      <a:pt x="15849" y="4143"/>
                    </a:lnTo>
                    <a:cubicBezTo>
                      <a:pt x="15888" y="4104"/>
                      <a:pt x="15908" y="4065"/>
                      <a:pt x="15908" y="4026"/>
                    </a:cubicBezTo>
                    <a:cubicBezTo>
                      <a:pt x="15908" y="3987"/>
                      <a:pt x="15888" y="3948"/>
                      <a:pt x="15849" y="3909"/>
                    </a:cubicBezTo>
                    <a:lnTo>
                      <a:pt x="14129" y="2189"/>
                    </a:lnTo>
                    <a:lnTo>
                      <a:pt x="15849" y="450"/>
                    </a:lnTo>
                    <a:cubicBezTo>
                      <a:pt x="15927" y="391"/>
                      <a:pt x="15927" y="274"/>
                      <a:pt x="15849" y="215"/>
                    </a:cubicBezTo>
                    <a:lnTo>
                      <a:pt x="15634" y="0"/>
                    </a:lnTo>
                    <a:lnTo>
                      <a:pt x="15185" y="0"/>
                    </a:lnTo>
                    <a:lnTo>
                      <a:pt x="15517" y="332"/>
                    </a:lnTo>
                    <a:lnTo>
                      <a:pt x="13895" y="1954"/>
                    </a:lnTo>
                    <a:lnTo>
                      <a:pt x="11941" y="0"/>
                    </a:lnTo>
                    <a:lnTo>
                      <a:pt x="11491" y="0"/>
                    </a:lnTo>
                    <a:lnTo>
                      <a:pt x="13660" y="2189"/>
                    </a:lnTo>
                    <a:lnTo>
                      <a:pt x="587" y="15263"/>
                    </a:lnTo>
                    <a:lnTo>
                      <a:pt x="8149" y="0"/>
                    </a:lnTo>
                    <a:lnTo>
                      <a:pt x="7778" y="0"/>
                    </a:lnTo>
                    <a:lnTo>
                      <a:pt x="684" y="14344"/>
                    </a:lnTo>
                    <a:lnTo>
                      <a:pt x="4866" y="0"/>
                    </a:lnTo>
                    <a:lnTo>
                      <a:pt x="4476" y="0"/>
                    </a:lnTo>
                    <a:lnTo>
                      <a:pt x="391" y="14129"/>
                    </a:lnTo>
                    <a:lnTo>
                      <a:pt x="1544" y="4221"/>
                    </a:lnTo>
                    <a:lnTo>
                      <a:pt x="20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22"/>
              <p:cNvSpPr/>
              <p:nvPr/>
            </p:nvSpPr>
            <p:spPr>
              <a:xfrm>
                <a:off x="6749697" y="1714825"/>
                <a:ext cx="419225" cy="1714353"/>
              </a:xfrm>
              <a:custGeom>
                <a:avLst/>
                <a:gdLst/>
                <a:ahLst/>
                <a:cxnLst/>
                <a:rect l="l" t="t" r="r" b="b"/>
                <a:pathLst>
                  <a:path w="15928" h="65135" extrusionOk="0">
                    <a:moveTo>
                      <a:pt x="8618" y="11374"/>
                    </a:moveTo>
                    <a:cubicBezTo>
                      <a:pt x="8833" y="12156"/>
                      <a:pt x="8951" y="12957"/>
                      <a:pt x="8970" y="13778"/>
                    </a:cubicBezTo>
                    <a:lnTo>
                      <a:pt x="176" y="22572"/>
                    </a:lnTo>
                    <a:lnTo>
                      <a:pt x="176" y="19816"/>
                    </a:lnTo>
                    <a:lnTo>
                      <a:pt x="8618" y="11374"/>
                    </a:lnTo>
                    <a:close/>
                    <a:moveTo>
                      <a:pt x="8951" y="14247"/>
                    </a:moveTo>
                    <a:cubicBezTo>
                      <a:pt x="8755" y="18859"/>
                      <a:pt x="5023" y="22591"/>
                      <a:pt x="411" y="22787"/>
                    </a:cubicBezTo>
                    <a:lnTo>
                      <a:pt x="8951" y="14247"/>
                    </a:lnTo>
                    <a:close/>
                    <a:moveTo>
                      <a:pt x="1720" y="1"/>
                    </a:moveTo>
                    <a:lnTo>
                      <a:pt x="0" y="14657"/>
                    </a:lnTo>
                    <a:lnTo>
                      <a:pt x="0" y="16221"/>
                    </a:lnTo>
                    <a:lnTo>
                      <a:pt x="59" y="16221"/>
                    </a:lnTo>
                    <a:cubicBezTo>
                      <a:pt x="59" y="16201"/>
                      <a:pt x="79" y="16201"/>
                      <a:pt x="79" y="16201"/>
                    </a:cubicBezTo>
                    <a:lnTo>
                      <a:pt x="98" y="16201"/>
                    </a:lnTo>
                    <a:cubicBezTo>
                      <a:pt x="98" y="16182"/>
                      <a:pt x="98" y="16182"/>
                      <a:pt x="98" y="16182"/>
                    </a:cubicBezTo>
                    <a:lnTo>
                      <a:pt x="118" y="16182"/>
                    </a:lnTo>
                    <a:lnTo>
                      <a:pt x="13895" y="2404"/>
                    </a:lnTo>
                    <a:lnTo>
                      <a:pt x="15517" y="4007"/>
                    </a:lnTo>
                    <a:lnTo>
                      <a:pt x="0" y="19523"/>
                    </a:lnTo>
                    <a:lnTo>
                      <a:pt x="0" y="42309"/>
                    </a:lnTo>
                    <a:lnTo>
                      <a:pt x="4378" y="42309"/>
                    </a:lnTo>
                    <a:lnTo>
                      <a:pt x="1720" y="65135"/>
                    </a:lnTo>
                    <a:lnTo>
                      <a:pt x="2052" y="65135"/>
                    </a:lnTo>
                    <a:lnTo>
                      <a:pt x="3850" y="49774"/>
                    </a:lnTo>
                    <a:lnTo>
                      <a:pt x="8912" y="49774"/>
                    </a:lnTo>
                    <a:lnTo>
                      <a:pt x="4476" y="65135"/>
                    </a:lnTo>
                    <a:lnTo>
                      <a:pt x="4866" y="65135"/>
                    </a:lnTo>
                    <a:lnTo>
                      <a:pt x="7172" y="57239"/>
                    </a:lnTo>
                    <a:lnTo>
                      <a:pt x="11687" y="57239"/>
                    </a:lnTo>
                    <a:lnTo>
                      <a:pt x="7778" y="65135"/>
                    </a:lnTo>
                    <a:lnTo>
                      <a:pt x="8149" y="65135"/>
                    </a:lnTo>
                    <a:lnTo>
                      <a:pt x="9263" y="62887"/>
                    </a:lnTo>
                    <a:lnTo>
                      <a:pt x="11491" y="65135"/>
                    </a:lnTo>
                    <a:lnTo>
                      <a:pt x="11941" y="65135"/>
                    </a:lnTo>
                    <a:lnTo>
                      <a:pt x="9400" y="62594"/>
                    </a:lnTo>
                    <a:lnTo>
                      <a:pt x="10475" y="60425"/>
                    </a:lnTo>
                    <a:lnTo>
                      <a:pt x="15185" y="65135"/>
                    </a:lnTo>
                    <a:lnTo>
                      <a:pt x="15634" y="65135"/>
                    </a:lnTo>
                    <a:lnTo>
                      <a:pt x="10631" y="60112"/>
                    </a:lnTo>
                    <a:lnTo>
                      <a:pt x="12097" y="57142"/>
                    </a:lnTo>
                    <a:cubicBezTo>
                      <a:pt x="12136" y="57083"/>
                      <a:pt x="12136" y="57025"/>
                      <a:pt x="12097" y="56985"/>
                    </a:cubicBezTo>
                    <a:cubicBezTo>
                      <a:pt x="12058" y="56927"/>
                      <a:pt x="12019" y="56907"/>
                      <a:pt x="11960" y="56907"/>
                    </a:cubicBezTo>
                    <a:lnTo>
                      <a:pt x="7192" y="56907"/>
                    </a:lnTo>
                    <a:lnTo>
                      <a:pt x="9283" y="49657"/>
                    </a:lnTo>
                    <a:cubicBezTo>
                      <a:pt x="9302" y="49599"/>
                      <a:pt x="9283" y="49559"/>
                      <a:pt x="9263" y="49520"/>
                    </a:cubicBezTo>
                    <a:cubicBezTo>
                      <a:pt x="9224" y="49481"/>
                      <a:pt x="9185" y="49442"/>
                      <a:pt x="9127" y="49442"/>
                    </a:cubicBezTo>
                    <a:lnTo>
                      <a:pt x="3870" y="49442"/>
                    </a:lnTo>
                    <a:lnTo>
                      <a:pt x="4730" y="42173"/>
                    </a:lnTo>
                    <a:cubicBezTo>
                      <a:pt x="4730" y="42133"/>
                      <a:pt x="4730" y="42075"/>
                      <a:pt x="4691" y="42055"/>
                    </a:cubicBezTo>
                    <a:cubicBezTo>
                      <a:pt x="4651" y="42016"/>
                      <a:pt x="4612" y="41997"/>
                      <a:pt x="4573" y="41997"/>
                    </a:cubicBezTo>
                    <a:lnTo>
                      <a:pt x="176" y="41997"/>
                    </a:lnTo>
                    <a:lnTo>
                      <a:pt x="176" y="23119"/>
                    </a:lnTo>
                    <a:cubicBezTo>
                      <a:pt x="5218" y="23041"/>
                      <a:pt x="9302" y="18917"/>
                      <a:pt x="9302" y="13836"/>
                    </a:cubicBezTo>
                    <a:cubicBezTo>
                      <a:pt x="9302" y="12918"/>
                      <a:pt x="9146" y="12000"/>
                      <a:pt x="8873" y="11101"/>
                    </a:cubicBezTo>
                    <a:lnTo>
                      <a:pt x="15849" y="4124"/>
                    </a:lnTo>
                    <a:cubicBezTo>
                      <a:pt x="15888" y="4105"/>
                      <a:pt x="15908" y="4065"/>
                      <a:pt x="15908" y="4007"/>
                    </a:cubicBezTo>
                    <a:cubicBezTo>
                      <a:pt x="15908" y="3968"/>
                      <a:pt x="15888" y="3929"/>
                      <a:pt x="15849" y="3909"/>
                    </a:cubicBezTo>
                    <a:lnTo>
                      <a:pt x="14129" y="2170"/>
                    </a:lnTo>
                    <a:lnTo>
                      <a:pt x="15849" y="431"/>
                    </a:lnTo>
                    <a:cubicBezTo>
                      <a:pt x="15927" y="372"/>
                      <a:pt x="15927" y="274"/>
                      <a:pt x="15849" y="216"/>
                    </a:cubicBezTo>
                    <a:lnTo>
                      <a:pt x="15634" y="1"/>
                    </a:lnTo>
                    <a:lnTo>
                      <a:pt x="15185" y="1"/>
                    </a:lnTo>
                    <a:lnTo>
                      <a:pt x="15517" y="313"/>
                    </a:lnTo>
                    <a:lnTo>
                      <a:pt x="13895" y="1935"/>
                    </a:lnTo>
                    <a:lnTo>
                      <a:pt x="11941" y="1"/>
                    </a:lnTo>
                    <a:lnTo>
                      <a:pt x="11491" y="1"/>
                    </a:lnTo>
                    <a:lnTo>
                      <a:pt x="13660" y="2170"/>
                    </a:lnTo>
                    <a:lnTo>
                      <a:pt x="587" y="15244"/>
                    </a:lnTo>
                    <a:lnTo>
                      <a:pt x="8149" y="1"/>
                    </a:lnTo>
                    <a:lnTo>
                      <a:pt x="7778" y="1"/>
                    </a:lnTo>
                    <a:lnTo>
                      <a:pt x="684" y="14345"/>
                    </a:lnTo>
                    <a:lnTo>
                      <a:pt x="4866" y="1"/>
                    </a:lnTo>
                    <a:lnTo>
                      <a:pt x="4476" y="1"/>
                    </a:lnTo>
                    <a:lnTo>
                      <a:pt x="391" y="14130"/>
                    </a:lnTo>
                    <a:lnTo>
                      <a:pt x="1544" y="4222"/>
                    </a:lnTo>
                    <a:lnTo>
                      <a:pt x="20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22"/>
              <p:cNvSpPr/>
              <p:nvPr/>
            </p:nvSpPr>
            <p:spPr>
              <a:xfrm>
                <a:off x="6749697" y="3429149"/>
                <a:ext cx="419225" cy="1714353"/>
              </a:xfrm>
              <a:custGeom>
                <a:avLst/>
                <a:gdLst/>
                <a:ahLst/>
                <a:cxnLst/>
                <a:rect l="l" t="t" r="r" b="b"/>
                <a:pathLst>
                  <a:path w="15928" h="65135" extrusionOk="0">
                    <a:moveTo>
                      <a:pt x="8618" y="11374"/>
                    </a:moveTo>
                    <a:cubicBezTo>
                      <a:pt x="8833" y="12156"/>
                      <a:pt x="8951" y="12976"/>
                      <a:pt x="8970" y="13778"/>
                    </a:cubicBezTo>
                    <a:lnTo>
                      <a:pt x="176" y="22591"/>
                    </a:lnTo>
                    <a:lnTo>
                      <a:pt x="176" y="19836"/>
                    </a:lnTo>
                    <a:lnTo>
                      <a:pt x="8618" y="11374"/>
                    </a:lnTo>
                    <a:close/>
                    <a:moveTo>
                      <a:pt x="8951" y="14247"/>
                    </a:moveTo>
                    <a:lnTo>
                      <a:pt x="8951" y="14247"/>
                    </a:lnTo>
                    <a:cubicBezTo>
                      <a:pt x="8755" y="18878"/>
                      <a:pt x="5023" y="22591"/>
                      <a:pt x="411" y="22806"/>
                    </a:cubicBezTo>
                    <a:lnTo>
                      <a:pt x="8951" y="14247"/>
                    </a:lnTo>
                    <a:close/>
                    <a:moveTo>
                      <a:pt x="1720" y="1"/>
                    </a:moveTo>
                    <a:lnTo>
                      <a:pt x="0" y="14657"/>
                    </a:lnTo>
                    <a:lnTo>
                      <a:pt x="0" y="16240"/>
                    </a:lnTo>
                    <a:cubicBezTo>
                      <a:pt x="20" y="16220"/>
                      <a:pt x="20" y="16220"/>
                      <a:pt x="40" y="16220"/>
                    </a:cubicBezTo>
                    <a:lnTo>
                      <a:pt x="79" y="16220"/>
                    </a:lnTo>
                    <a:cubicBezTo>
                      <a:pt x="79" y="16220"/>
                      <a:pt x="79" y="16201"/>
                      <a:pt x="79" y="16201"/>
                    </a:cubicBezTo>
                    <a:lnTo>
                      <a:pt x="98" y="16201"/>
                    </a:lnTo>
                    <a:cubicBezTo>
                      <a:pt x="98" y="16201"/>
                      <a:pt x="118" y="16181"/>
                      <a:pt x="118" y="16181"/>
                    </a:cubicBezTo>
                    <a:lnTo>
                      <a:pt x="13895" y="2404"/>
                    </a:lnTo>
                    <a:lnTo>
                      <a:pt x="15517" y="4026"/>
                    </a:lnTo>
                    <a:lnTo>
                      <a:pt x="0" y="19523"/>
                    </a:lnTo>
                    <a:lnTo>
                      <a:pt x="0" y="42329"/>
                    </a:lnTo>
                    <a:lnTo>
                      <a:pt x="4378" y="42329"/>
                    </a:lnTo>
                    <a:lnTo>
                      <a:pt x="1720" y="65134"/>
                    </a:lnTo>
                    <a:lnTo>
                      <a:pt x="2052" y="65134"/>
                    </a:lnTo>
                    <a:lnTo>
                      <a:pt x="3850" y="49774"/>
                    </a:lnTo>
                    <a:lnTo>
                      <a:pt x="8912" y="49774"/>
                    </a:lnTo>
                    <a:lnTo>
                      <a:pt x="4476" y="65134"/>
                    </a:lnTo>
                    <a:lnTo>
                      <a:pt x="4866" y="65134"/>
                    </a:lnTo>
                    <a:lnTo>
                      <a:pt x="7172" y="57239"/>
                    </a:lnTo>
                    <a:lnTo>
                      <a:pt x="11687" y="57239"/>
                    </a:lnTo>
                    <a:lnTo>
                      <a:pt x="7778" y="65134"/>
                    </a:lnTo>
                    <a:lnTo>
                      <a:pt x="8149" y="65134"/>
                    </a:lnTo>
                    <a:lnTo>
                      <a:pt x="9263" y="62907"/>
                    </a:lnTo>
                    <a:lnTo>
                      <a:pt x="11491" y="65134"/>
                    </a:lnTo>
                    <a:lnTo>
                      <a:pt x="11941" y="65134"/>
                    </a:lnTo>
                    <a:lnTo>
                      <a:pt x="9400" y="62594"/>
                    </a:lnTo>
                    <a:lnTo>
                      <a:pt x="10475" y="60425"/>
                    </a:lnTo>
                    <a:lnTo>
                      <a:pt x="15185" y="65134"/>
                    </a:lnTo>
                    <a:lnTo>
                      <a:pt x="15634" y="65134"/>
                    </a:lnTo>
                    <a:lnTo>
                      <a:pt x="10631" y="60132"/>
                    </a:lnTo>
                    <a:lnTo>
                      <a:pt x="12097" y="57142"/>
                    </a:lnTo>
                    <a:cubicBezTo>
                      <a:pt x="12136" y="57103"/>
                      <a:pt x="12136" y="57044"/>
                      <a:pt x="12097" y="56985"/>
                    </a:cubicBezTo>
                    <a:cubicBezTo>
                      <a:pt x="12058" y="56946"/>
                      <a:pt x="12019" y="56907"/>
                      <a:pt x="11960" y="56907"/>
                    </a:cubicBezTo>
                    <a:lnTo>
                      <a:pt x="7192" y="56907"/>
                    </a:lnTo>
                    <a:lnTo>
                      <a:pt x="9283" y="49657"/>
                    </a:lnTo>
                    <a:cubicBezTo>
                      <a:pt x="9302" y="49618"/>
                      <a:pt x="9283" y="49559"/>
                      <a:pt x="9263" y="49520"/>
                    </a:cubicBezTo>
                    <a:cubicBezTo>
                      <a:pt x="9224" y="49481"/>
                      <a:pt x="9185" y="49462"/>
                      <a:pt x="9127" y="49462"/>
                    </a:cubicBezTo>
                    <a:lnTo>
                      <a:pt x="3870" y="49462"/>
                    </a:lnTo>
                    <a:lnTo>
                      <a:pt x="4730" y="42172"/>
                    </a:lnTo>
                    <a:cubicBezTo>
                      <a:pt x="4730" y="42133"/>
                      <a:pt x="4730" y="42094"/>
                      <a:pt x="4691" y="42055"/>
                    </a:cubicBezTo>
                    <a:cubicBezTo>
                      <a:pt x="4651" y="42016"/>
                      <a:pt x="4612" y="41996"/>
                      <a:pt x="4573" y="41996"/>
                    </a:cubicBezTo>
                    <a:lnTo>
                      <a:pt x="176" y="41996"/>
                    </a:lnTo>
                    <a:lnTo>
                      <a:pt x="176" y="23138"/>
                    </a:lnTo>
                    <a:cubicBezTo>
                      <a:pt x="5218" y="23041"/>
                      <a:pt x="9302" y="18917"/>
                      <a:pt x="9302" y="13856"/>
                    </a:cubicBezTo>
                    <a:cubicBezTo>
                      <a:pt x="9302" y="12918"/>
                      <a:pt x="9146" y="11999"/>
                      <a:pt x="8873" y="11120"/>
                    </a:cubicBezTo>
                    <a:lnTo>
                      <a:pt x="15849" y="4143"/>
                    </a:lnTo>
                    <a:cubicBezTo>
                      <a:pt x="15888" y="4104"/>
                      <a:pt x="15908" y="4065"/>
                      <a:pt x="15908" y="4026"/>
                    </a:cubicBezTo>
                    <a:cubicBezTo>
                      <a:pt x="15908" y="3987"/>
                      <a:pt x="15888" y="3928"/>
                      <a:pt x="15849" y="3909"/>
                    </a:cubicBezTo>
                    <a:lnTo>
                      <a:pt x="14129" y="2170"/>
                    </a:lnTo>
                    <a:lnTo>
                      <a:pt x="15849" y="450"/>
                    </a:lnTo>
                    <a:cubicBezTo>
                      <a:pt x="15927" y="372"/>
                      <a:pt x="15927" y="274"/>
                      <a:pt x="15849" y="215"/>
                    </a:cubicBezTo>
                    <a:lnTo>
                      <a:pt x="15634" y="1"/>
                    </a:lnTo>
                    <a:lnTo>
                      <a:pt x="15185" y="1"/>
                    </a:lnTo>
                    <a:lnTo>
                      <a:pt x="15517" y="333"/>
                    </a:lnTo>
                    <a:lnTo>
                      <a:pt x="13895" y="1935"/>
                    </a:lnTo>
                    <a:lnTo>
                      <a:pt x="11941" y="1"/>
                    </a:lnTo>
                    <a:lnTo>
                      <a:pt x="11491" y="1"/>
                    </a:lnTo>
                    <a:lnTo>
                      <a:pt x="13660" y="2170"/>
                    </a:lnTo>
                    <a:lnTo>
                      <a:pt x="587" y="15243"/>
                    </a:lnTo>
                    <a:lnTo>
                      <a:pt x="8149" y="1"/>
                    </a:lnTo>
                    <a:lnTo>
                      <a:pt x="7778" y="1"/>
                    </a:lnTo>
                    <a:lnTo>
                      <a:pt x="684" y="14344"/>
                    </a:lnTo>
                    <a:lnTo>
                      <a:pt x="4866" y="1"/>
                    </a:lnTo>
                    <a:lnTo>
                      <a:pt x="4476" y="1"/>
                    </a:lnTo>
                    <a:lnTo>
                      <a:pt x="391" y="14129"/>
                    </a:lnTo>
                    <a:lnTo>
                      <a:pt x="1544" y="4222"/>
                    </a:lnTo>
                    <a:lnTo>
                      <a:pt x="20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22"/>
              <p:cNvSpPr/>
              <p:nvPr/>
            </p:nvSpPr>
            <p:spPr>
              <a:xfrm>
                <a:off x="6331025" y="0"/>
                <a:ext cx="418699" cy="1714853"/>
              </a:xfrm>
              <a:custGeom>
                <a:avLst/>
                <a:gdLst/>
                <a:ahLst/>
                <a:cxnLst/>
                <a:rect l="l" t="t" r="r" b="b"/>
                <a:pathLst>
                  <a:path w="15908" h="65154" extrusionOk="0">
                    <a:moveTo>
                      <a:pt x="7309" y="11393"/>
                    </a:moveTo>
                    <a:lnTo>
                      <a:pt x="15751" y="19836"/>
                    </a:lnTo>
                    <a:lnTo>
                      <a:pt x="15751" y="22591"/>
                    </a:lnTo>
                    <a:lnTo>
                      <a:pt x="6957" y="13797"/>
                    </a:lnTo>
                    <a:cubicBezTo>
                      <a:pt x="6957" y="12976"/>
                      <a:pt x="7074" y="12175"/>
                      <a:pt x="7309" y="11393"/>
                    </a:cubicBezTo>
                    <a:close/>
                    <a:moveTo>
                      <a:pt x="6957" y="14266"/>
                    </a:moveTo>
                    <a:lnTo>
                      <a:pt x="15517" y="22806"/>
                    </a:lnTo>
                    <a:cubicBezTo>
                      <a:pt x="10885" y="22610"/>
                      <a:pt x="7172" y="18878"/>
                      <a:pt x="6957" y="14266"/>
                    </a:cubicBezTo>
                    <a:close/>
                    <a:moveTo>
                      <a:pt x="274" y="0"/>
                    </a:moveTo>
                    <a:lnTo>
                      <a:pt x="59" y="215"/>
                    </a:lnTo>
                    <a:cubicBezTo>
                      <a:pt x="0" y="274"/>
                      <a:pt x="0" y="391"/>
                      <a:pt x="59" y="450"/>
                    </a:cubicBezTo>
                    <a:lnTo>
                      <a:pt x="1798" y="2189"/>
                    </a:lnTo>
                    <a:lnTo>
                      <a:pt x="59" y="3909"/>
                    </a:lnTo>
                    <a:cubicBezTo>
                      <a:pt x="20" y="3948"/>
                      <a:pt x="0" y="3987"/>
                      <a:pt x="0" y="4026"/>
                    </a:cubicBezTo>
                    <a:cubicBezTo>
                      <a:pt x="0" y="4065"/>
                      <a:pt x="20" y="4104"/>
                      <a:pt x="59" y="4143"/>
                    </a:cubicBezTo>
                    <a:lnTo>
                      <a:pt x="7035" y="11120"/>
                    </a:lnTo>
                    <a:cubicBezTo>
                      <a:pt x="6762" y="12019"/>
                      <a:pt x="6625" y="12937"/>
                      <a:pt x="6625" y="13856"/>
                    </a:cubicBezTo>
                    <a:cubicBezTo>
                      <a:pt x="6625" y="18917"/>
                      <a:pt x="10709" y="23060"/>
                      <a:pt x="15751" y="23138"/>
                    </a:cubicBezTo>
                    <a:lnTo>
                      <a:pt x="15751" y="41996"/>
                    </a:lnTo>
                    <a:lnTo>
                      <a:pt x="11354" y="41996"/>
                    </a:lnTo>
                    <a:cubicBezTo>
                      <a:pt x="11296" y="41996"/>
                      <a:pt x="11256" y="42016"/>
                      <a:pt x="11217" y="42055"/>
                    </a:cubicBezTo>
                    <a:cubicBezTo>
                      <a:pt x="11198" y="42094"/>
                      <a:pt x="11178" y="42133"/>
                      <a:pt x="11178" y="42192"/>
                    </a:cubicBezTo>
                    <a:lnTo>
                      <a:pt x="12038" y="49461"/>
                    </a:lnTo>
                    <a:lnTo>
                      <a:pt x="6781" y="49461"/>
                    </a:lnTo>
                    <a:cubicBezTo>
                      <a:pt x="6742" y="49461"/>
                      <a:pt x="6684" y="49481"/>
                      <a:pt x="6664" y="49520"/>
                    </a:cubicBezTo>
                    <a:cubicBezTo>
                      <a:pt x="6625" y="49559"/>
                      <a:pt x="6605" y="49618"/>
                      <a:pt x="6625" y="49676"/>
                    </a:cubicBezTo>
                    <a:lnTo>
                      <a:pt x="8716" y="56926"/>
                    </a:lnTo>
                    <a:lnTo>
                      <a:pt x="3948" y="56926"/>
                    </a:lnTo>
                    <a:cubicBezTo>
                      <a:pt x="3909" y="56926"/>
                      <a:pt x="3850" y="56946"/>
                      <a:pt x="3811" y="57005"/>
                    </a:cubicBezTo>
                    <a:cubicBezTo>
                      <a:pt x="3791" y="57044"/>
                      <a:pt x="3791" y="57102"/>
                      <a:pt x="3811" y="57161"/>
                    </a:cubicBezTo>
                    <a:lnTo>
                      <a:pt x="5277" y="60131"/>
                    </a:lnTo>
                    <a:lnTo>
                      <a:pt x="274" y="65154"/>
                    </a:lnTo>
                    <a:lnTo>
                      <a:pt x="743" y="65154"/>
                    </a:lnTo>
                    <a:lnTo>
                      <a:pt x="5433" y="60444"/>
                    </a:lnTo>
                    <a:lnTo>
                      <a:pt x="6508" y="62594"/>
                    </a:lnTo>
                    <a:lnTo>
                      <a:pt x="3967" y="65154"/>
                    </a:lnTo>
                    <a:lnTo>
                      <a:pt x="4436" y="65154"/>
                    </a:lnTo>
                    <a:lnTo>
                      <a:pt x="6664" y="62906"/>
                    </a:lnTo>
                    <a:lnTo>
                      <a:pt x="7778" y="65154"/>
                    </a:lnTo>
                    <a:lnTo>
                      <a:pt x="8130" y="65154"/>
                    </a:lnTo>
                    <a:lnTo>
                      <a:pt x="4221" y="57239"/>
                    </a:lnTo>
                    <a:lnTo>
                      <a:pt x="8755" y="57239"/>
                    </a:lnTo>
                    <a:lnTo>
                      <a:pt x="11061" y="65154"/>
                    </a:lnTo>
                    <a:lnTo>
                      <a:pt x="11432" y="65154"/>
                    </a:lnTo>
                    <a:lnTo>
                      <a:pt x="6996" y="49794"/>
                    </a:lnTo>
                    <a:lnTo>
                      <a:pt x="12077" y="49794"/>
                    </a:lnTo>
                    <a:lnTo>
                      <a:pt x="13875" y="65154"/>
                    </a:lnTo>
                    <a:lnTo>
                      <a:pt x="14188" y="65154"/>
                    </a:lnTo>
                    <a:lnTo>
                      <a:pt x="11530" y="42328"/>
                    </a:lnTo>
                    <a:lnTo>
                      <a:pt x="15907" y="42328"/>
                    </a:lnTo>
                    <a:lnTo>
                      <a:pt x="15907" y="19542"/>
                    </a:lnTo>
                    <a:lnTo>
                      <a:pt x="411" y="4026"/>
                    </a:lnTo>
                    <a:lnTo>
                      <a:pt x="2013" y="2404"/>
                    </a:lnTo>
                    <a:lnTo>
                      <a:pt x="15790" y="16181"/>
                    </a:lnTo>
                    <a:cubicBezTo>
                      <a:pt x="15810" y="16201"/>
                      <a:pt x="15810" y="16201"/>
                      <a:pt x="15810" y="16201"/>
                    </a:cubicBezTo>
                    <a:cubicBezTo>
                      <a:pt x="15829" y="16201"/>
                      <a:pt x="15829" y="16201"/>
                      <a:pt x="15829" y="16220"/>
                    </a:cubicBezTo>
                    <a:lnTo>
                      <a:pt x="15868" y="16220"/>
                    </a:lnTo>
                    <a:cubicBezTo>
                      <a:pt x="15868" y="16220"/>
                      <a:pt x="15868" y="16240"/>
                      <a:pt x="15888" y="16240"/>
                    </a:cubicBezTo>
                    <a:lnTo>
                      <a:pt x="15907" y="16240"/>
                    </a:lnTo>
                    <a:lnTo>
                      <a:pt x="15907" y="14676"/>
                    </a:lnTo>
                    <a:lnTo>
                      <a:pt x="14188" y="0"/>
                    </a:lnTo>
                    <a:lnTo>
                      <a:pt x="13875" y="0"/>
                    </a:lnTo>
                    <a:lnTo>
                      <a:pt x="15517" y="14129"/>
                    </a:lnTo>
                    <a:lnTo>
                      <a:pt x="11432" y="0"/>
                    </a:lnTo>
                    <a:lnTo>
                      <a:pt x="11061" y="0"/>
                    </a:lnTo>
                    <a:lnTo>
                      <a:pt x="15243" y="14344"/>
                    </a:lnTo>
                    <a:lnTo>
                      <a:pt x="8130" y="0"/>
                    </a:lnTo>
                    <a:lnTo>
                      <a:pt x="7778" y="0"/>
                    </a:lnTo>
                    <a:lnTo>
                      <a:pt x="15321" y="15263"/>
                    </a:lnTo>
                    <a:lnTo>
                      <a:pt x="2248" y="2189"/>
                    </a:lnTo>
                    <a:lnTo>
                      <a:pt x="4436" y="0"/>
                    </a:lnTo>
                    <a:lnTo>
                      <a:pt x="3967" y="0"/>
                    </a:lnTo>
                    <a:lnTo>
                      <a:pt x="2013" y="1954"/>
                    </a:lnTo>
                    <a:lnTo>
                      <a:pt x="411" y="332"/>
                    </a:lnTo>
                    <a:lnTo>
                      <a:pt x="7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22"/>
              <p:cNvSpPr/>
              <p:nvPr/>
            </p:nvSpPr>
            <p:spPr>
              <a:xfrm>
                <a:off x="6331025" y="1714825"/>
                <a:ext cx="418699" cy="1714353"/>
              </a:xfrm>
              <a:custGeom>
                <a:avLst/>
                <a:gdLst/>
                <a:ahLst/>
                <a:cxnLst/>
                <a:rect l="l" t="t" r="r" b="b"/>
                <a:pathLst>
                  <a:path w="15908" h="65135" extrusionOk="0">
                    <a:moveTo>
                      <a:pt x="7309" y="11374"/>
                    </a:moveTo>
                    <a:lnTo>
                      <a:pt x="15751" y="19816"/>
                    </a:lnTo>
                    <a:lnTo>
                      <a:pt x="15751" y="22572"/>
                    </a:lnTo>
                    <a:lnTo>
                      <a:pt x="6957" y="13778"/>
                    </a:lnTo>
                    <a:cubicBezTo>
                      <a:pt x="6957" y="12957"/>
                      <a:pt x="7074" y="12156"/>
                      <a:pt x="7309" y="11374"/>
                    </a:cubicBezTo>
                    <a:close/>
                    <a:moveTo>
                      <a:pt x="6957" y="14247"/>
                    </a:moveTo>
                    <a:lnTo>
                      <a:pt x="15517" y="22787"/>
                    </a:lnTo>
                    <a:cubicBezTo>
                      <a:pt x="10885" y="22591"/>
                      <a:pt x="7172" y="18859"/>
                      <a:pt x="6957" y="14247"/>
                    </a:cubicBezTo>
                    <a:close/>
                    <a:moveTo>
                      <a:pt x="274" y="1"/>
                    </a:moveTo>
                    <a:lnTo>
                      <a:pt x="59" y="216"/>
                    </a:lnTo>
                    <a:cubicBezTo>
                      <a:pt x="0" y="274"/>
                      <a:pt x="0" y="372"/>
                      <a:pt x="59" y="431"/>
                    </a:cubicBezTo>
                    <a:lnTo>
                      <a:pt x="1798" y="2170"/>
                    </a:lnTo>
                    <a:lnTo>
                      <a:pt x="59" y="3909"/>
                    </a:lnTo>
                    <a:cubicBezTo>
                      <a:pt x="20" y="3929"/>
                      <a:pt x="0" y="3968"/>
                      <a:pt x="0" y="4007"/>
                    </a:cubicBezTo>
                    <a:cubicBezTo>
                      <a:pt x="0" y="4065"/>
                      <a:pt x="20" y="4105"/>
                      <a:pt x="59" y="4124"/>
                    </a:cubicBezTo>
                    <a:lnTo>
                      <a:pt x="7035" y="11101"/>
                    </a:lnTo>
                    <a:cubicBezTo>
                      <a:pt x="6762" y="12000"/>
                      <a:pt x="6625" y="12918"/>
                      <a:pt x="6625" y="13836"/>
                    </a:cubicBezTo>
                    <a:cubicBezTo>
                      <a:pt x="6625" y="18917"/>
                      <a:pt x="10709" y="23041"/>
                      <a:pt x="15751" y="23119"/>
                    </a:cubicBezTo>
                    <a:lnTo>
                      <a:pt x="15751" y="41997"/>
                    </a:lnTo>
                    <a:lnTo>
                      <a:pt x="11354" y="41997"/>
                    </a:lnTo>
                    <a:cubicBezTo>
                      <a:pt x="11296" y="41997"/>
                      <a:pt x="11256" y="42016"/>
                      <a:pt x="11217" y="42055"/>
                    </a:cubicBezTo>
                    <a:cubicBezTo>
                      <a:pt x="11198" y="42075"/>
                      <a:pt x="11178" y="42133"/>
                      <a:pt x="11178" y="42173"/>
                    </a:cubicBezTo>
                    <a:lnTo>
                      <a:pt x="12038" y="49442"/>
                    </a:lnTo>
                    <a:lnTo>
                      <a:pt x="6781" y="49442"/>
                    </a:lnTo>
                    <a:cubicBezTo>
                      <a:pt x="6742" y="49442"/>
                      <a:pt x="6684" y="49481"/>
                      <a:pt x="6664" y="49520"/>
                    </a:cubicBezTo>
                    <a:cubicBezTo>
                      <a:pt x="6625" y="49559"/>
                      <a:pt x="6605" y="49599"/>
                      <a:pt x="6625" y="49657"/>
                    </a:cubicBezTo>
                    <a:lnTo>
                      <a:pt x="8716" y="56907"/>
                    </a:lnTo>
                    <a:lnTo>
                      <a:pt x="3948" y="56907"/>
                    </a:lnTo>
                    <a:cubicBezTo>
                      <a:pt x="3909" y="56907"/>
                      <a:pt x="3850" y="56927"/>
                      <a:pt x="3811" y="56985"/>
                    </a:cubicBezTo>
                    <a:cubicBezTo>
                      <a:pt x="3791" y="57025"/>
                      <a:pt x="3791" y="57083"/>
                      <a:pt x="3811" y="57142"/>
                    </a:cubicBezTo>
                    <a:lnTo>
                      <a:pt x="5277" y="60112"/>
                    </a:lnTo>
                    <a:lnTo>
                      <a:pt x="274" y="65135"/>
                    </a:lnTo>
                    <a:lnTo>
                      <a:pt x="743" y="65135"/>
                    </a:lnTo>
                    <a:lnTo>
                      <a:pt x="5433" y="60425"/>
                    </a:lnTo>
                    <a:lnTo>
                      <a:pt x="6508" y="62594"/>
                    </a:lnTo>
                    <a:lnTo>
                      <a:pt x="3967" y="65135"/>
                    </a:lnTo>
                    <a:lnTo>
                      <a:pt x="4436" y="65135"/>
                    </a:lnTo>
                    <a:lnTo>
                      <a:pt x="6664" y="62887"/>
                    </a:lnTo>
                    <a:lnTo>
                      <a:pt x="7778" y="65135"/>
                    </a:lnTo>
                    <a:lnTo>
                      <a:pt x="8130" y="65135"/>
                    </a:lnTo>
                    <a:lnTo>
                      <a:pt x="4221" y="57239"/>
                    </a:lnTo>
                    <a:lnTo>
                      <a:pt x="8755" y="57239"/>
                    </a:lnTo>
                    <a:lnTo>
                      <a:pt x="11061" y="65135"/>
                    </a:lnTo>
                    <a:lnTo>
                      <a:pt x="11432" y="65135"/>
                    </a:lnTo>
                    <a:lnTo>
                      <a:pt x="6996" y="49774"/>
                    </a:lnTo>
                    <a:lnTo>
                      <a:pt x="12077" y="49774"/>
                    </a:lnTo>
                    <a:lnTo>
                      <a:pt x="13875" y="65135"/>
                    </a:lnTo>
                    <a:lnTo>
                      <a:pt x="14188" y="65135"/>
                    </a:lnTo>
                    <a:lnTo>
                      <a:pt x="11530" y="42309"/>
                    </a:lnTo>
                    <a:lnTo>
                      <a:pt x="15907" y="42309"/>
                    </a:lnTo>
                    <a:lnTo>
                      <a:pt x="15907" y="19523"/>
                    </a:lnTo>
                    <a:lnTo>
                      <a:pt x="411" y="4007"/>
                    </a:lnTo>
                    <a:lnTo>
                      <a:pt x="2013" y="2404"/>
                    </a:lnTo>
                    <a:lnTo>
                      <a:pt x="15790" y="16182"/>
                    </a:lnTo>
                    <a:lnTo>
                      <a:pt x="15810" y="16182"/>
                    </a:lnTo>
                    <a:cubicBezTo>
                      <a:pt x="15810" y="16182"/>
                      <a:pt x="15810" y="16182"/>
                      <a:pt x="15810" y="16201"/>
                    </a:cubicBezTo>
                    <a:lnTo>
                      <a:pt x="15849" y="16201"/>
                    </a:lnTo>
                    <a:cubicBezTo>
                      <a:pt x="15849" y="16201"/>
                      <a:pt x="15849" y="16201"/>
                      <a:pt x="15849" y="16221"/>
                    </a:cubicBezTo>
                    <a:lnTo>
                      <a:pt x="15907" y="16221"/>
                    </a:lnTo>
                    <a:lnTo>
                      <a:pt x="15907" y="14657"/>
                    </a:lnTo>
                    <a:lnTo>
                      <a:pt x="14188" y="1"/>
                    </a:lnTo>
                    <a:lnTo>
                      <a:pt x="13875" y="1"/>
                    </a:lnTo>
                    <a:lnTo>
                      <a:pt x="15517" y="14130"/>
                    </a:lnTo>
                    <a:lnTo>
                      <a:pt x="11432" y="1"/>
                    </a:lnTo>
                    <a:lnTo>
                      <a:pt x="11061" y="1"/>
                    </a:lnTo>
                    <a:lnTo>
                      <a:pt x="15243" y="14345"/>
                    </a:lnTo>
                    <a:lnTo>
                      <a:pt x="8130" y="1"/>
                    </a:lnTo>
                    <a:lnTo>
                      <a:pt x="7778" y="1"/>
                    </a:lnTo>
                    <a:lnTo>
                      <a:pt x="15321" y="15244"/>
                    </a:lnTo>
                    <a:lnTo>
                      <a:pt x="15321" y="15244"/>
                    </a:lnTo>
                    <a:lnTo>
                      <a:pt x="2248" y="2170"/>
                    </a:lnTo>
                    <a:lnTo>
                      <a:pt x="4436" y="1"/>
                    </a:lnTo>
                    <a:lnTo>
                      <a:pt x="3967" y="1"/>
                    </a:lnTo>
                    <a:lnTo>
                      <a:pt x="2013" y="1935"/>
                    </a:lnTo>
                    <a:lnTo>
                      <a:pt x="411" y="313"/>
                    </a:lnTo>
                    <a:lnTo>
                      <a:pt x="7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22"/>
              <p:cNvSpPr/>
              <p:nvPr/>
            </p:nvSpPr>
            <p:spPr>
              <a:xfrm>
                <a:off x="6331025" y="3429149"/>
                <a:ext cx="418699" cy="1714353"/>
              </a:xfrm>
              <a:custGeom>
                <a:avLst/>
                <a:gdLst/>
                <a:ahLst/>
                <a:cxnLst/>
                <a:rect l="l" t="t" r="r" b="b"/>
                <a:pathLst>
                  <a:path w="15908" h="65135" extrusionOk="0">
                    <a:moveTo>
                      <a:pt x="7309" y="11374"/>
                    </a:moveTo>
                    <a:lnTo>
                      <a:pt x="15751" y="19836"/>
                    </a:lnTo>
                    <a:lnTo>
                      <a:pt x="15751" y="22591"/>
                    </a:lnTo>
                    <a:lnTo>
                      <a:pt x="6957" y="13778"/>
                    </a:lnTo>
                    <a:cubicBezTo>
                      <a:pt x="6957" y="12976"/>
                      <a:pt x="7074" y="12156"/>
                      <a:pt x="7309" y="11374"/>
                    </a:cubicBezTo>
                    <a:close/>
                    <a:moveTo>
                      <a:pt x="6957" y="14247"/>
                    </a:moveTo>
                    <a:lnTo>
                      <a:pt x="15517" y="22806"/>
                    </a:lnTo>
                    <a:cubicBezTo>
                      <a:pt x="10885" y="22591"/>
                      <a:pt x="7172" y="18878"/>
                      <a:pt x="6957" y="14247"/>
                    </a:cubicBezTo>
                    <a:close/>
                    <a:moveTo>
                      <a:pt x="274" y="1"/>
                    </a:moveTo>
                    <a:lnTo>
                      <a:pt x="59" y="215"/>
                    </a:lnTo>
                    <a:cubicBezTo>
                      <a:pt x="0" y="274"/>
                      <a:pt x="0" y="372"/>
                      <a:pt x="59" y="450"/>
                    </a:cubicBezTo>
                    <a:lnTo>
                      <a:pt x="1798" y="2170"/>
                    </a:lnTo>
                    <a:lnTo>
                      <a:pt x="59" y="3909"/>
                    </a:lnTo>
                    <a:cubicBezTo>
                      <a:pt x="20" y="3928"/>
                      <a:pt x="0" y="3987"/>
                      <a:pt x="0" y="4026"/>
                    </a:cubicBezTo>
                    <a:cubicBezTo>
                      <a:pt x="0" y="4065"/>
                      <a:pt x="20" y="4104"/>
                      <a:pt x="59" y="4143"/>
                    </a:cubicBezTo>
                    <a:lnTo>
                      <a:pt x="7035" y="11120"/>
                    </a:lnTo>
                    <a:cubicBezTo>
                      <a:pt x="6762" y="11999"/>
                      <a:pt x="6625" y="12918"/>
                      <a:pt x="6625" y="13856"/>
                    </a:cubicBezTo>
                    <a:cubicBezTo>
                      <a:pt x="6625" y="18917"/>
                      <a:pt x="10709" y="23041"/>
                      <a:pt x="15751" y="23138"/>
                    </a:cubicBezTo>
                    <a:lnTo>
                      <a:pt x="15751" y="41996"/>
                    </a:lnTo>
                    <a:lnTo>
                      <a:pt x="11354" y="41996"/>
                    </a:lnTo>
                    <a:cubicBezTo>
                      <a:pt x="11296" y="41996"/>
                      <a:pt x="11256" y="42016"/>
                      <a:pt x="11217" y="42055"/>
                    </a:cubicBezTo>
                    <a:cubicBezTo>
                      <a:pt x="11198" y="42094"/>
                      <a:pt x="11178" y="42133"/>
                      <a:pt x="11178" y="42172"/>
                    </a:cubicBezTo>
                    <a:lnTo>
                      <a:pt x="12038" y="49462"/>
                    </a:lnTo>
                    <a:lnTo>
                      <a:pt x="6781" y="49462"/>
                    </a:lnTo>
                    <a:cubicBezTo>
                      <a:pt x="6742" y="49462"/>
                      <a:pt x="6684" y="49481"/>
                      <a:pt x="6664" y="49520"/>
                    </a:cubicBezTo>
                    <a:cubicBezTo>
                      <a:pt x="6625" y="49559"/>
                      <a:pt x="6605" y="49618"/>
                      <a:pt x="6625" y="49657"/>
                    </a:cubicBezTo>
                    <a:lnTo>
                      <a:pt x="8716" y="56907"/>
                    </a:lnTo>
                    <a:lnTo>
                      <a:pt x="3948" y="56907"/>
                    </a:lnTo>
                    <a:cubicBezTo>
                      <a:pt x="3909" y="56907"/>
                      <a:pt x="3850" y="56946"/>
                      <a:pt x="3811" y="56985"/>
                    </a:cubicBezTo>
                    <a:cubicBezTo>
                      <a:pt x="3791" y="57044"/>
                      <a:pt x="3791" y="57103"/>
                      <a:pt x="3811" y="57142"/>
                    </a:cubicBezTo>
                    <a:lnTo>
                      <a:pt x="5277" y="60132"/>
                    </a:lnTo>
                    <a:lnTo>
                      <a:pt x="274" y="65134"/>
                    </a:lnTo>
                    <a:lnTo>
                      <a:pt x="743" y="65134"/>
                    </a:lnTo>
                    <a:lnTo>
                      <a:pt x="5433" y="60425"/>
                    </a:lnTo>
                    <a:lnTo>
                      <a:pt x="6508" y="62594"/>
                    </a:lnTo>
                    <a:lnTo>
                      <a:pt x="3967" y="65134"/>
                    </a:lnTo>
                    <a:lnTo>
                      <a:pt x="4436" y="65134"/>
                    </a:lnTo>
                    <a:lnTo>
                      <a:pt x="6664" y="62907"/>
                    </a:lnTo>
                    <a:lnTo>
                      <a:pt x="7778" y="65134"/>
                    </a:lnTo>
                    <a:lnTo>
                      <a:pt x="8130" y="65134"/>
                    </a:lnTo>
                    <a:lnTo>
                      <a:pt x="4221" y="57239"/>
                    </a:lnTo>
                    <a:lnTo>
                      <a:pt x="8755" y="57239"/>
                    </a:lnTo>
                    <a:lnTo>
                      <a:pt x="11061" y="65134"/>
                    </a:lnTo>
                    <a:lnTo>
                      <a:pt x="11432" y="65134"/>
                    </a:lnTo>
                    <a:lnTo>
                      <a:pt x="6996" y="49774"/>
                    </a:lnTo>
                    <a:lnTo>
                      <a:pt x="12077" y="49774"/>
                    </a:lnTo>
                    <a:lnTo>
                      <a:pt x="13875" y="65134"/>
                    </a:lnTo>
                    <a:lnTo>
                      <a:pt x="14188" y="65134"/>
                    </a:lnTo>
                    <a:lnTo>
                      <a:pt x="11530" y="42329"/>
                    </a:lnTo>
                    <a:lnTo>
                      <a:pt x="15907" y="42329"/>
                    </a:lnTo>
                    <a:lnTo>
                      <a:pt x="15907" y="19523"/>
                    </a:lnTo>
                    <a:lnTo>
                      <a:pt x="411" y="4026"/>
                    </a:lnTo>
                    <a:lnTo>
                      <a:pt x="2013" y="2404"/>
                    </a:lnTo>
                    <a:lnTo>
                      <a:pt x="15790" y="16181"/>
                    </a:lnTo>
                    <a:lnTo>
                      <a:pt x="15810" y="16181"/>
                    </a:lnTo>
                    <a:cubicBezTo>
                      <a:pt x="15810" y="16181"/>
                      <a:pt x="15810" y="16201"/>
                      <a:pt x="15810" y="16201"/>
                    </a:cubicBezTo>
                    <a:lnTo>
                      <a:pt x="15829" y="16201"/>
                    </a:lnTo>
                    <a:cubicBezTo>
                      <a:pt x="15829" y="16201"/>
                      <a:pt x="15829" y="16220"/>
                      <a:pt x="15849" y="16220"/>
                    </a:cubicBezTo>
                    <a:lnTo>
                      <a:pt x="15888" y="16220"/>
                    </a:lnTo>
                    <a:cubicBezTo>
                      <a:pt x="15888" y="16220"/>
                      <a:pt x="15907" y="16220"/>
                      <a:pt x="15907" y="16240"/>
                    </a:cubicBezTo>
                    <a:lnTo>
                      <a:pt x="15907" y="14657"/>
                    </a:lnTo>
                    <a:lnTo>
                      <a:pt x="14188" y="1"/>
                    </a:lnTo>
                    <a:lnTo>
                      <a:pt x="13875" y="1"/>
                    </a:lnTo>
                    <a:lnTo>
                      <a:pt x="15517" y="14129"/>
                    </a:lnTo>
                    <a:lnTo>
                      <a:pt x="11432" y="1"/>
                    </a:lnTo>
                    <a:lnTo>
                      <a:pt x="11061" y="1"/>
                    </a:lnTo>
                    <a:lnTo>
                      <a:pt x="15243" y="14344"/>
                    </a:lnTo>
                    <a:lnTo>
                      <a:pt x="8130" y="1"/>
                    </a:lnTo>
                    <a:lnTo>
                      <a:pt x="7778" y="1"/>
                    </a:lnTo>
                    <a:lnTo>
                      <a:pt x="15321" y="15243"/>
                    </a:lnTo>
                    <a:lnTo>
                      <a:pt x="15321" y="15243"/>
                    </a:lnTo>
                    <a:lnTo>
                      <a:pt x="2248" y="2170"/>
                    </a:lnTo>
                    <a:lnTo>
                      <a:pt x="4436" y="1"/>
                    </a:lnTo>
                    <a:lnTo>
                      <a:pt x="3967" y="1"/>
                    </a:lnTo>
                    <a:lnTo>
                      <a:pt x="2013" y="1935"/>
                    </a:lnTo>
                    <a:lnTo>
                      <a:pt x="411" y="333"/>
                    </a:lnTo>
                    <a:lnTo>
                      <a:pt x="7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58" name="Google Shape;2358;p22"/>
            <p:cNvSpPr/>
            <p:nvPr/>
          </p:nvSpPr>
          <p:spPr>
            <a:xfrm>
              <a:off x="5572200" y="3429149"/>
              <a:ext cx="837897" cy="1714353"/>
            </a:xfrm>
            <a:custGeom>
              <a:avLst/>
              <a:gdLst/>
              <a:ahLst/>
              <a:cxnLst/>
              <a:rect l="l" t="t" r="r" b="b"/>
              <a:pathLst>
                <a:path w="31835" h="65135" extrusionOk="0">
                  <a:moveTo>
                    <a:pt x="5453" y="27868"/>
                  </a:moveTo>
                  <a:lnTo>
                    <a:pt x="6508" y="30017"/>
                  </a:lnTo>
                  <a:lnTo>
                    <a:pt x="2033" y="34512"/>
                  </a:lnTo>
                  <a:lnTo>
                    <a:pt x="411" y="32890"/>
                  </a:lnTo>
                  <a:lnTo>
                    <a:pt x="5453" y="27868"/>
                  </a:lnTo>
                  <a:close/>
                  <a:moveTo>
                    <a:pt x="26382" y="27868"/>
                  </a:moveTo>
                  <a:lnTo>
                    <a:pt x="31424" y="32890"/>
                  </a:lnTo>
                  <a:lnTo>
                    <a:pt x="29802" y="34512"/>
                  </a:lnTo>
                  <a:lnTo>
                    <a:pt x="25327" y="30017"/>
                  </a:lnTo>
                  <a:lnTo>
                    <a:pt x="26382" y="27868"/>
                  </a:lnTo>
                  <a:close/>
                  <a:moveTo>
                    <a:pt x="12078" y="17217"/>
                  </a:moveTo>
                  <a:lnTo>
                    <a:pt x="15537" y="46706"/>
                  </a:lnTo>
                  <a:lnTo>
                    <a:pt x="7016" y="17217"/>
                  </a:lnTo>
                  <a:close/>
                  <a:moveTo>
                    <a:pt x="24819" y="17217"/>
                  </a:moveTo>
                  <a:lnTo>
                    <a:pt x="16318" y="46706"/>
                  </a:lnTo>
                  <a:lnTo>
                    <a:pt x="17471" y="36798"/>
                  </a:lnTo>
                  <a:lnTo>
                    <a:pt x="19758" y="17217"/>
                  </a:lnTo>
                  <a:close/>
                  <a:moveTo>
                    <a:pt x="8755" y="24663"/>
                  </a:moveTo>
                  <a:lnTo>
                    <a:pt x="15243" y="46921"/>
                  </a:lnTo>
                  <a:lnTo>
                    <a:pt x="15243" y="46921"/>
                  </a:lnTo>
                  <a:lnTo>
                    <a:pt x="4222" y="24663"/>
                  </a:lnTo>
                  <a:close/>
                  <a:moveTo>
                    <a:pt x="27614" y="24663"/>
                  </a:moveTo>
                  <a:lnTo>
                    <a:pt x="16592" y="46921"/>
                  </a:lnTo>
                  <a:lnTo>
                    <a:pt x="23080" y="24663"/>
                  </a:lnTo>
                  <a:close/>
                  <a:moveTo>
                    <a:pt x="20305" y="9752"/>
                  </a:moveTo>
                  <a:lnTo>
                    <a:pt x="15927" y="47234"/>
                  </a:lnTo>
                  <a:lnTo>
                    <a:pt x="11530" y="9752"/>
                  </a:lnTo>
                  <a:close/>
                  <a:moveTo>
                    <a:pt x="25171" y="30330"/>
                  </a:moveTo>
                  <a:lnTo>
                    <a:pt x="29587" y="34746"/>
                  </a:lnTo>
                  <a:lnTo>
                    <a:pt x="16514" y="47820"/>
                  </a:lnTo>
                  <a:lnTo>
                    <a:pt x="16514" y="47820"/>
                  </a:lnTo>
                  <a:lnTo>
                    <a:pt x="25171" y="30330"/>
                  </a:lnTo>
                  <a:close/>
                  <a:moveTo>
                    <a:pt x="6664" y="30330"/>
                  </a:moveTo>
                  <a:lnTo>
                    <a:pt x="15341" y="47820"/>
                  </a:lnTo>
                  <a:lnTo>
                    <a:pt x="2248" y="34746"/>
                  </a:lnTo>
                  <a:lnTo>
                    <a:pt x="6664" y="30330"/>
                  </a:lnTo>
                  <a:close/>
                  <a:moveTo>
                    <a:pt x="29802" y="34981"/>
                  </a:moveTo>
                  <a:lnTo>
                    <a:pt x="31424" y="36583"/>
                  </a:lnTo>
                  <a:lnTo>
                    <a:pt x="15927" y="52100"/>
                  </a:lnTo>
                  <a:lnTo>
                    <a:pt x="411" y="36583"/>
                  </a:lnTo>
                  <a:lnTo>
                    <a:pt x="2033" y="34981"/>
                  </a:lnTo>
                  <a:lnTo>
                    <a:pt x="15810" y="48758"/>
                  </a:lnTo>
                  <a:cubicBezTo>
                    <a:pt x="15830" y="48758"/>
                    <a:pt x="15830" y="48758"/>
                    <a:pt x="15830" y="48778"/>
                  </a:cubicBezTo>
                  <a:lnTo>
                    <a:pt x="15849" y="48778"/>
                  </a:lnTo>
                  <a:cubicBezTo>
                    <a:pt x="15849" y="48778"/>
                    <a:pt x="15849" y="48778"/>
                    <a:pt x="15849" y="48797"/>
                  </a:cubicBezTo>
                  <a:lnTo>
                    <a:pt x="15986" y="48797"/>
                  </a:lnTo>
                  <a:cubicBezTo>
                    <a:pt x="15986" y="48778"/>
                    <a:pt x="15986" y="48778"/>
                    <a:pt x="15986" y="48778"/>
                  </a:cubicBezTo>
                  <a:lnTo>
                    <a:pt x="16006" y="48778"/>
                  </a:lnTo>
                  <a:cubicBezTo>
                    <a:pt x="16006" y="48758"/>
                    <a:pt x="16025" y="48758"/>
                    <a:pt x="16025" y="48758"/>
                  </a:cubicBezTo>
                  <a:lnTo>
                    <a:pt x="29802" y="34981"/>
                  </a:lnTo>
                  <a:close/>
                  <a:moveTo>
                    <a:pt x="7309" y="43951"/>
                  </a:moveTo>
                  <a:lnTo>
                    <a:pt x="15752" y="52393"/>
                  </a:lnTo>
                  <a:lnTo>
                    <a:pt x="15752" y="55148"/>
                  </a:lnTo>
                  <a:lnTo>
                    <a:pt x="6958" y="46354"/>
                  </a:lnTo>
                  <a:cubicBezTo>
                    <a:pt x="6958" y="45534"/>
                    <a:pt x="7075" y="44732"/>
                    <a:pt x="7309" y="43951"/>
                  </a:cubicBezTo>
                  <a:close/>
                  <a:moveTo>
                    <a:pt x="24526" y="43951"/>
                  </a:moveTo>
                  <a:cubicBezTo>
                    <a:pt x="24760" y="44732"/>
                    <a:pt x="24878" y="45534"/>
                    <a:pt x="24878" y="46354"/>
                  </a:cubicBezTo>
                  <a:lnTo>
                    <a:pt x="16084" y="55148"/>
                  </a:lnTo>
                  <a:lnTo>
                    <a:pt x="16084" y="52393"/>
                  </a:lnTo>
                  <a:lnTo>
                    <a:pt x="24526" y="43951"/>
                  </a:lnTo>
                  <a:close/>
                  <a:moveTo>
                    <a:pt x="6958" y="46823"/>
                  </a:moveTo>
                  <a:lnTo>
                    <a:pt x="15517" y="55363"/>
                  </a:lnTo>
                  <a:cubicBezTo>
                    <a:pt x="10886" y="55168"/>
                    <a:pt x="7173" y="51435"/>
                    <a:pt x="6958" y="46823"/>
                  </a:cubicBezTo>
                  <a:close/>
                  <a:moveTo>
                    <a:pt x="24878" y="46823"/>
                  </a:moveTo>
                  <a:lnTo>
                    <a:pt x="24878" y="46823"/>
                  </a:lnTo>
                  <a:cubicBezTo>
                    <a:pt x="24663" y="51435"/>
                    <a:pt x="20950" y="55168"/>
                    <a:pt x="16318" y="55363"/>
                  </a:cubicBezTo>
                  <a:lnTo>
                    <a:pt x="24878" y="46823"/>
                  </a:lnTo>
                  <a:close/>
                  <a:moveTo>
                    <a:pt x="15752" y="1"/>
                  </a:moveTo>
                  <a:lnTo>
                    <a:pt x="15752" y="9420"/>
                  </a:lnTo>
                  <a:lnTo>
                    <a:pt x="11355" y="9420"/>
                  </a:lnTo>
                  <a:cubicBezTo>
                    <a:pt x="11315" y="9420"/>
                    <a:pt x="11257" y="9439"/>
                    <a:pt x="11237" y="9478"/>
                  </a:cubicBezTo>
                  <a:cubicBezTo>
                    <a:pt x="11198" y="9518"/>
                    <a:pt x="11179" y="9557"/>
                    <a:pt x="11198" y="9615"/>
                  </a:cubicBezTo>
                  <a:lnTo>
                    <a:pt x="12039" y="16885"/>
                  </a:lnTo>
                  <a:lnTo>
                    <a:pt x="6801" y="16885"/>
                  </a:lnTo>
                  <a:cubicBezTo>
                    <a:pt x="6743" y="16885"/>
                    <a:pt x="6684" y="16904"/>
                    <a:pt x="6664" y="16944"/>
                  </a:cubicBezTo>
                  <a:cubicBezTo>
                    <a:pt x="6625" y="16983"/>
                    <a:pt x="6625" y="17041"/>
                    <a:pt x="6625" y="17100"/>
                  </a:cubicBezTo>
                  <a:lnTo>
                    <a:pt x="8736" y="24350"/>
                  </a:lnTo>
                  <a:lnTo>
                    <a:pt x="3968" y="24350"/>
                  </a:lnTo>
                  <a:cubicBezTo>
                    <a:pt x="3909" y="24350"/>
                    <a:pt x="3850" y="24370"/>
                    <a:pt x="3831" y="24428"/>
                  </a:cubicBezTo>
                  <a:cubicBezTo>
                    <a:pt x="3792" y="24467"/>
                    <a:pt x="3792" y="24526"/>
                    <a:pt x="3811" y="24584"/>
                  </a:cubicBezTo>
                  <a:lnTo>
                    <a:pt x="5297" y="27555"/>
                  </a:lnTo>
                  <a:lnTo>
                    <a:pt x="59" y="32792"/>
                  </a:lnTo>
                  <a:cubicBezTo>
                    <a:pt x="1" y="32851"/>
                    <a:pt x="1" y="32948"/>
                    <a:pt x="59" y="33007"/>
                  </a:cubicBezTo>
                  <a:lnTo>
                    <a:pt x="1799" y="34746"/>
                  </a:lnTo>
                  <a:lnTo>
                    <a:pt x="59" y="36486"/>
                  </a:lnTo>
                  <a:cubicBezTo>
                    <a:pt x="40" y="36505"/>
                    <a:pt x="20" y="36544"/>
                    <a:pt x="20" y="36583"/>
                  </a:cubicBezTo>
                  <a:cubicBezTo>
                    <a:pt x="20" y="36642"/>
                    <a:pt x="40" y="36681"/>
                    <a:pt x="59" y="36701"/>
                  </a:cubicBezTo>
                  <a:lnTo>
                    <a:pt x="7036" y="43677"/>
                  </a:lnTo>
                  <a:cubicBezTo>
                    <a:pt x="6762" y="44576"/>
                    <a:pt x="6625" y="45495"/>
                    <a:pt x="6625" y="46413"/>
                  </a:cubicBezTo>
                  <a:cubicBezTo>
                    <a:pt x="6625" y="51494"/>
                    <a:pt x="10710" y="55617"/>
                    <a:pt x="15752" y="55696"/>
                  </a:cubicBezTo>
                  <a:lnTo>
                    <a:pt x="15752" y="65134"/>
                  </a:lnTo>
                  <a:lnTo>
                    <a:pt x="16084" y="65134"/>
                  </a:lnTo>
                  <a:lnTo>
                    <a:pt x="16084" y="55696"/>
                  </a:lnTo>
                  <a:cubicBezTo>
                    <a:pt x="21126" y="55617"/>
                    <a:pt x="25210" y="51494"/>
                    <a:pt x="25210" y="46413"/>
                  </a:cubicBezTo>
                  <a:cubicBezTo>
                    <a:pt x="25210" y="45495"/>
                    <a:pt x="25073" y="44576"/>
                    <a:pt x="24799" y="43677"/>
                  </a:cubicBezTo>
                  <a:lnTo>
                    <a:pt x="31776" y="36701"/>
                  </a:lnTo>
                  <a:cubicBezTo>
                    <a:pt x="31796" y="36681"/>
                    <a:pt x="31815" y="36642"/>
                    <a:pt x="31815" y="36583"/>
                  </a:cubicBezTo>
                  <a:cubicBezTo>
                    <a:pt x="31815" y="36544"/>
                    <a:pt x="31796" y="36505"/>
                    <a:pt x="31776" y="36486"/>
                  </a:cubicBezTo>
                  <a:lnTo>
                    <a:pt x="30037" y="34746"/>
                  </a:lnTo>
                  <a:lnTo>
                    <a:pt x="31776" y="33007"/>
                  </a:lnTo>
                  <a:cubicBezTo>
                    <a:pt x="31835" y="32948"/>
                    <a:pt x="31835" y="32851"/>
                    <a:pt x="31776" y="32792"/>
                  </a:cubicBezTo>
                  <a:lnTo>
                    <a:pt x="26539" y="27555"/>
                  </a:lnTo>
                  <a:lnTo>
                    <a:pt x="28024" y="24584"/>
                  </a:lnTo>
                  <a:cubicBezTo>
                    <a:pt x="28043" y="24526"/>
                    <a:pt x="28043" y="24467"/>
                    <a:pt x="28004" y="24428"/>
                  </a:cubicBezTo>
                  <a:cubicBezTo>
                    <a:pt x="27985" y="24370"/>
                    <a:pt x="27926" y="24350"/>
                    <a:pt x="27868" y="24350"/>
                  </a:cubicBezTo>
                  <a:lnTo>
                    <a:pt x="23099" y="24350"/>
                  </a:lnTo>
                  <a:lnTo>
                    <a:pt x="25210" y="17100"/>
                  </a:lnTo>
                  <a:cubicBezTo>
                    <a:pt x="25210" y="17041"/>
                    <a:pt x="25210" y="16983"/>
                    <a:pt x="25171" y="16944"/>
                  </a:cubicBezTo>
                  <a:cubicBezTo>
                    <a:pt x="25151" y="16904"/>
                    <a:pt x="25093" y="16885"/>
                    <a:pt x="25054" y="16885"/>
                  </a:cubicBezTo>
                  <a:lnTo>
                    <a:pt x="19797" y="16885"/>
                  </a:lnTo>
                  <a:lnTo>
                    <a:pt x="20637" y="9615"/>
                  </a:lnTo>
                  <a:cubicBezTo>
                    <a:pt x="20657" y="9557"/>
                    <a:pt x="20637" y="9518"/>
                    <a:pt x="20598" y="9478"/>
                  </a:cubicBezTo>
                  <a:cubicBezTo>
                    <a:pt x="20578" y="9439"/>
                    <a:pt x="20520" y="9420"/>
                    <a:pt x="20481" y="9420"/>
                  </a:cubicBezTo>
                  <a:lnTo>
                    <a:pt x="16084" y="9420"/>
                  </a:lnTo>
                  <a:lnTo>
                    <a:pt x="160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59" name="Google Shape;2359;p22"/>
            <p:cNvGrpSpPr/>
            <p:nvPr/>
          </p:nvGrpSpPr>
          <p:grpSpPr>
            <a:xfrm>
              <a:off x="8200650" y="0"/>
              <a:ext cx="837897" cy="5143502"/>
              <a:chOff x="6331025" y="0"/>
              <a:chExt cx="837897" cy="5143502"/>
            </a:xfrm>
          </p:grpSpPr>
          <p:sp>
            <p:nvSpPr>
              <p:cNvPr id="2360" name="Google Shape;2360;p22"/>
              <p:cNvSpPr/>
              <p:nvPr/>
            </p:nvSpPr>
            <p:spPr>
              <a:xfrm>
                <a:off x="6749697" y="0"/>
                <a:ext cx="419225" cy="1714853"/>
              </a:xfrm>
              <a:custGeom>
                <a:avLst/>
                <a:gdLst/>
                <a:ahLst/>
                <a:cxnLst/>
                <a:rect l="l" t="t" r="r" b="b"/>
                <a:pathLst>
                  <a:path w="15928" h="65154" extrusionOk="0">
                    <a:moveTo>
                      <a:pt x="8618" y="11393"/>
                    </a:moveTo>
                    <a:cubicBezTo>
                      <a:pt x="8833" y="12175"/>
                      <a:pt x="8951" y="12976"/>
                      <a:pt x="8970" y="13797"/>
                    </a:cubicBezTo>
                    <a:lnTo>
                      <a:pt x="176" y="22591"/>
                    </a:lnTo>
                    <a:lnTo>
                      <a:pt x="176" y="19836"/>
                    </a:lnTo>
                    <a:lnTo>
                      <a:pt x="8618" y="11393"/>
                    </a:lnTo>
                    <a:close/>
                    <a:moveTo>
                      <a:pt x="8951" y="14266"/>
                    </a:moveTo>
                    <a:cubicBezTo>
                      <a:pt x="8755" y="18878"/>
                      <a:pt x="5023" y="22610"/>
                      <a:pt x="411" y="22806"/>
                    </a:cubicBezTo>
                    <a:lnTo>
                      <a:pt x="8951" y="14266"/>
                    </a:lnTo>
                    <a:close/>
                    <a:moveTo>
                      <a:pt x="1720" y="0"/>
                    </a:moveTo>
                    <a:lnTo>
                      <a:pt x="0" y="14676"/>
                    </a:lnTo>
                    <a:lnTo>
                      <a:pt x="0" y="16240"/>
                    </a:lnTo>
                    <a:lnTo>
                      <a:pt x="40" y="16240"/>
                    </a:lnTo>
                    <a:cubicBezTo>
                      <a:pt x="40" y="16240"/>
                      <a:pt x="40" y="16220"/>
                      <a:pt x="40" y="16220"/>
                    </a:cubicBezTo>
                    <a:lnTo>
                      <a:pt x="98" y="16220"/>
                    </a:lnTo>
                    <a:cubicBezTo>
                      <a:pt x="98" y="16201"/>
                      <a:pt x="98" y="16201"/>
                      <a:pt x="98" y="16201"/>
                    </a:cubicBezTo>
                    <a:lnTo>
                      <a:pt x="118" y="16201"/>
                    </a:lnTo>
                    <a:cubicBezTo>
                      <a:pt x="118" y="16201"/>
                      <a:pt x="118" y="16201"/>
                      <a:pt x="118" y="16181"/>
                    </a:cubicBezTo>
                    <a:lnTo>
                      <a:pt x="13895" y="2404"/>
                    </a:lnTo>
                    <a:lnTo>
                      <a:pt x="15517" y="4026"/>
                    </a:lnTo>
                    <a:lnTo>
                      <a:pt x="0" y="19542"/>
                    </a:lnTo>
                    <a:lnTo>
                      <a:pt x="0" y="42328"/>
                    </a:lnTo>
                    <a:lnTo>
                      <a:pt x="4378" y="42328"/>
                    </a:lnTo>
                    <a:lnTo>
                      <a:pt x="1720" y="65154"/>
                    </a:lnTo>
                    <a:lnTo>
                      <a:pt x="2052" y="65154"/>
                    </a:lnTo>
                    <a:lnTo>
                      <a:pt x="3850" y="49794"/>
                    </a:lnTo>
                    <a:lnTo>
                      <a:pt x="8912" y="49794"/>
                    </a:lnTo>
                    <a:lnTo>
                      <a:pt x="4476" y="65154"/>
                    </a:lnTo>
                    <a:lnTo>
                      <a:pt x="4866" y="65154"/>
                    </a:lnTo>
                    <a:lnTo>
                      <a:pt x="7172" y="57239"/>
                    </a:lnTo>
                    <a:lnTo>
                      <a:pt x="11687" y="57239"/>
                    </a:lnTo>
                    <a:lnTo>
                      <a:pt x="7778" y="65154"/>
                    </a:lnTo>
                    <a:lnTo>
                      <a:pt x="8149" y="65154"/>
                    </a:lnTo>
                    <a:lnTo>
                      <a:pt x="9263" y="62906"/>
                    </a:lnTo>
                    <a:lnTo>
                      <a:pt x="11491" y="65154"/>
                    </a:lnTo>
                    <a:lnTo>
                      <a:pt x="11941" y="65154"/>
                    </a:lnTo>
                    <a:lnTo>
                      <a:pt x="9400" y="62594"/>
                    </a:lnTo>
                    <a:lnTo>
                      <a:pt x="10475" y="60444"/>
                    </a:lnTo>
                    <a:lnTo>
                      <a:pt x="15185" y="65154"/>
                    </a:lnTo>
                    <a:lnTo>
                      <a:pt x="15634" y="65154"/>
                    </a:lnTo>
                    <a:lnTo>
                      <a:pt x="10631" y="60131"/>
                    </a:lnTo>
                    <a:lnTo>
                      <a:pt x="12097" y="57161"/>
                    </a:lnTo>
                    <a:cubicBezTo>
                      <a:pt x="12136" y="57102"/>
                      <a:pt x="12136" y="57044"/>
                      <a:pt x="12097" y="57005"/>
                    </a:cubicBezTo>
                    <a:cubicBezTo>
                      <a:pt x="12058" y="56946"/>
                      <a:pt x="12019" y="56926"/>
                      <a:pt x="11960" y="56926"/>
                    </a:cubicBezTo>
                    <a:lnTo>
                      <a:pt x="7192" y="56926"/>
                    </a:lnTo>
                    <a:lnTo>
                      <a:pt x="9283" y="49676"/>
                    </a:lnTo>
                    <a:cubicBezTo>
                      <a:pt x="9302" y="49618"/>
                      <a:pt x="9283" y="49559"/>
                      <a:pt x="9263" y="49520"/>
                    </a:cubicBezTo>
                    <a:cubicBezTo>
                      <a:pt x="9224" y="49481"/>
                      <a:pt x="9185" y="49461"/>
                      <a:pt x="9127" y="49461"/>
                    </a:cubicBezTo>
                    <a:lnTo>
                      <a:pt x="3870" y="49461"/>
                    </a:lnTo>
                    <a:lnTo>
                      <a:pt x="4730" y="42192"/>
                    </a:lnTo>
                    <a:cubicBezTo>
                      <a:pt x="4730" y="42133"/>
                      <a:pt x="4730" y="42094"/>
                      <a:pt x="4691" y="42055"/>
                    </a:cubicBezTo>
                    <a:cubicBezTo>
                      <a:pt x="4651" y="42016"/>
                      <a:pt x="4612" y="41996"/>
                      <a:pt x="4573" y="41996"/>
                    </a:cubicBezTo>
                    <a:lnTo>
                      <a:pt x="176" y="41996"/>
                    </a:lnTo>
                    <a:lnTo>
                      <a:pt x="176" y="23138"/>
                    </a:lnTo>
                    <a:cubicBezTo>
                      <a:pt x="5218" y="23060"/>
                      <a:pt x="9302" y="18917"/>
                      <a:pt x="9302" y="13856"/>
                    </a:cubicBezTo>
                    <a:cubicBezTo>
                      <a:pt x="9302" y="12937"/>
                      <a:pt x="9146" y="12019"/>
                      <a:pt x="8873" y="11120"/>
                    </a:cubicBezTo>
                    <a:lnTo>
                      <a:pt x="15849" y="4143"/>
                    </a:lnTo>
                    <a:cubicBezTo>
                      <a:pt x="15888" y="4104"/>
                      <a:pt x="15908" y="4065"/>
                      <a:pt x="15908" y="4026"/>
                    </a:cubicBezTo>
                    <a:cubicBezTo>
                      <a:pt x="15908" y="3987"/>
                      <a:pt x="15888" y="3948"/>
                      <a:pt x="15849" y="3909"/>
                    </a:cubicBezTo>
                    <a:lnTo>
                      <a:pt x="14129" y="2189"/>
                    </a:lnTo>
                    <a:lnTo>
                      <a:pt x="15849" y="450"/>
                    </a:lnTo>
                    <a:cubicBezTo>
                      <a:pt x="15927" y="391"/>
                      <a:pt x="15927" y="274"/>
                      <a:pt x="15849" y="215"/>
                    </a:cubicBezTo>
                    <a:lnTo>
                      <a:pt x="15634" y="0"/>
                    </a:lnTo>
                    <a:lnTo>
                      <a:pt x="15185" y="0"/>
                    </a:lnTo>
                    <a:lnTo>
                      <a:pt x="15517" y="332"/>
                    </a:lnTo>
                    <a:lnTo>
                      <a:pt x="13895" y="1954"/>
                    </a:lnTo>
                    <a:lnTo>
                      <a:pt x="11941" y="0"/>
                    </a:lnTo>
                    <a:lnTo>
                      <a:pt x="11491" y="0"/>
                    </a:lnTo>
                    <a:lnTo>
                      <a:pt x="13660" y="2189"/>
                    </a:lnTo>
                    <a:lnTo>
                      <a:pt x="587" y="15263"/>
                    </a:lnTo>
                    <a:lnTo>
                      <a:pt x="8149" y="0"/>
                    </a:lnTo>
                    <a:lnTo>
                      <a:pt x="7778" y="0"/>
                    </a:lnTo>
                    <a:lnTo>
                      <a:pt x="684" y="14344"/>
                    </a:lnTo>
                    <a:lnTo>
                      <a:pt x="4866" y="0"/>
                    </a:lnTo>
                    <a:lnTo>
                      <a:pt x="4476" y="0"/>
                    </a:lnTo>
                    <a:lnTo>
                      <a:pt x="391" y="14129"/>
                    </a:lnTo>
                    <a:lnTo>
                      <a:pt x="1544" y="4221"/>
                    </a:lnTo>
                    <a:lnTo>
                      <a:pt x="20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22"/>
              <p:cNvSpPr/>
              <p:nvPr/>
            </p:nvSpPr>
            <p:spPr>
              <a:xfrm>
                <a:off x="6749697" y="1714825"/>
                <a:ext cx="419225" cy="1714353"/>
              </a:xfrm>
              <a:custGeom>
                <a:avLst/>
                <a:gdLst/>
                <a:ahLst/>
                <a:cxnLst/>
                <a:rect l="l" t="t" r="r" b="b"/>
                <a:pathLst>
                  <a:path w="15928" h="65135" extrusionOk="0">
                    <a:moveTo>
                      <a:pt x="8618" y="11374"/>
                    </a:moveTo>
                    <a:cubicBezTo>
                      <a:pt x="8833" y="12156"/>
                      <a:pt x="8951" y="12957"/>
                      <a:pt x="8970" y="13778"/>
                    </a:cubicBezTo>
                    <a:lnTo>
                      <a:pt x="176" y="22572"/>
                    </a:lnTo>
                    <a:lnTo>
                      <a:pt x="176" y="19816"/>
                    </a:lnTo>
                    <a:lnTo>
                      <a:pt x="8618" y="11374"/>
                    </a:lnTo>
                    <a:close/>
                    <a:moveTo>
                      <a:pt x="8951" y="14247"/>
                    </a:moveTo>
                    <a:cubicBezTo>
                      <a:pt x="8755" y="18859"/>
                      <a:pt x="5023" y="22591"/>
                      <a:pt x="411" y="22787"/>
                    </a:cubicBezTo>
                    <a:lnTo>
                      <a:pt x="8951" y="14247"/>
                    </a:lnTo>
                    <a:close/>
                    <a:moveTo>
                      <a:pt x="1720" y="1"/>
                    </a:moveTo>
                    <a:lnTo>
                      <a:pt x="0" y="14657"/>
                    </a:lnTo>
                    <a:lnTo>
                      <a:pt x="0" y="16221"/>
                    </a:lnTo>
                    <a:lnTo>
                      <a:pt x="59" y="16221"/>
                    </a:lnTo>
                    <a:cubicBezTo>
                      <a:pt x="59" y="16201"/>
                      <a:pt x="79" y="16201"/>
                      <a:pt x="79" y="16201"/>
                    </a:cubicBezTo>
                    <a:lnTo>
                      <a:pt x="98" y="16201"/>
                    </a:lnTo>
                    <a:cubicBezTo>
                      <a:pt x="98" y="16182"/>
                      <a:pt x="98" y="16182"/>
                      <a:pt x="98" y="16182"/>
                    </a:cubicBezTo>
                    <a:lnTo>
                      <a:pt x="118" y="16182"/>
                    </a:lnTo>
                    <a:lnTo>
                      <a:pt x="13895" y="2404"/>
                    </a:lnTo>
                    <a:lnTo>
                      <a:pt x="15517" y="4007"/>
                    </a:lnTo>
                    <a:lnTo>
                      <a:pt x="0" y="19523"/>
                    </a:lnTo>
                    <a:lnTo>
                      <a:pt x="0" y="42309"/>
                    </a:lnTo>
                    <a:lnTo>
                      <a:pt x="4378" y="42309"/>
                    </a:lnTo>
                    <a:lnTo>
                      <a:pt x="1720" y="65135"/>
                    </a:lnTo>
                    <a:lnTo>
                      <a:pt x="2052" y="65135"/>
                    </a:lnTo>
                    <a:lnTo>
                      <a:pt x="3850" y="49774"/>
                    </a:lnTo>
                    <a:lnTo>
                      <a:pt x="8912" y="49774"/>
                    </a:lnTo>
                    <a:lnTo>
                      <a:pt x="4476" y="65135"/>
                    </a:lnTo>
                    <a:lnTo>
                      <a:pt x="4866" y="65135"/>
                    </a:lnTo>
                    <a:lnTo>
                      <a:pt x="7172" y="57239"/>
                    </a:lnTo>
                    <a:lnTo>
                      <a:pt x="11687" y="57239"/>
                    </a:lnTo>
                    <a:lnTo>
                      <a:pt x="7778" y="65135"/>
                    </a:lnTo>
                    <a:lnTo>
                      <a:pt x="8149" y="65135"/>
                    </a:lnTo>
                    <a:lnTo>
                      <a:pt x="9263" y="62887"/>
                    </a:lnTo>
                    <a:lnTo>
                      <a:pt x="11491" y="65135"/>
                    </a:lnTo>
                    <a:lnTo>
                      <a:pt x="11941" y="65135"/>
                    </a:lnTo>
                    <a:lnTo>
                      <a:pt x="9400" y="62594"/>
                    </a:lnTo>
                    <a:lnTo>
                      <a:pt x="10475" y="60425"/>
                    </a:lnTo>
                    <a:lnTo>
                      <a:pt x="15185" y="65135"/>
                    </a:lnTo>
                    <a:lnTo>
                      <a:pt x="15634" y="65135"/>
                    </a:lnTo>
                    <a:lnTo>
                      <a:pt x="10631" y="60112"/>
                    </a:lnTo>
                    <a:lnTo>
                      <a:pt x="12097" y="57142"/>
                    </a:lnTo>
                    <a:cubicBezTo>
                      <a:pt x="12136" y="57083"/>
                      <a:pt x="12136" y="57025"/>
                      <a:pt x="12097" y="56985"/>
                    </a:cubicBezTo>
                    <a:cubicBezTo>
                      <a:pt x="12058" y="56927"/>
                      <a:pt x="12019" y="56907"/>
                      <a:pt x="11960" y="56907"/>
                    </a:cubicBezTo>
                    <a:lnTo>
                      <a:pt x="7192" y="56907"/>
                    </a:lnTo>
                    <a:lnTo>
                      <a:pt x="9283" y="49657"/>
                    </a:lnTo>
                    <a:cubicBezTo>
                      <a:pt x="9302" y="49599"/>
                      <a:pt x="9283" y="49559"/>
                      <a:pt x="9263" y="49520"/>
                    </a:cubicBezTo>
                    <a:cubicBezTo>
                      <a:pt x="9224" y="49481"/>
                      <a:pt x="9185" y="49442"/>
                      <a:pt x="9127" y="49442"/>
                    </a:cubicBezTo>
                    <a:lnTo>
                      <a:pt x="3870" y="49442"/>
                    </a:lnTo>
                    <a:lnTo>
                      <a:pt x="4730" y="42173"/>
                    </a:lnTo>
                    <a:cubicBezTo>
                      <a:pt x="4730" y="42133"/>
                      <a:pt x="4730" y="42075"/>
                      <a:pt x="4691" y="42055"/>
                    </a:cubicBezTo>
                    <a:cubicBezTo>
                      <a:pt x="4651" y="42016"/>
                      <a:pt x="4612" y="41997"/>
                      <a:pt x="4573" y="41997"/>
                    </a:cubicBezTo>
                    <a:lnTo>
                      <a:pt x="176" y="41997"/>
                    </a:lnTo>
                    <a:lnTo>
                      <a:pt x="176" y="23119"/>
                    </a:lnTo>
                    <a:cubicBezTo>
                      <a:pt x="5218" y="23041"/>
                      <a:pt x="9302" y="18917"/>
                      <a:pt x="9302" y="13836"/>
                    </a:cubicBezTo>
                    <a:cubicBezTo>
                      <a:pt x="9302" y="12918"/>
                      <a:pt x="9146" y="12000"/>
                      <a:pt x="8873" y="11101"/>
                    </a:cubicBezTo>
                    <a:lnTo>
                      <a:pt x="15849" y="4124"/>
                    </a:lnTo>
                    <a:cubicBezTo>
                      <a:pt x="15888" y="4105"/>
                      <a:pt x="15908" y="4065"/>
                      <a:pt x="15908" y="4007"/>
                    </a:cubicBezTo>
                    <a:cubicBezTo>
                      <a:pt x="15908" y="3968"/>
                      <a:pt x="15888" y="3929"/>
                      <a:pt x="15849" y="3909"/>
                    </a:cubicBezTo>
                    <a:lnTo>
                      <a:pt x="14129" y="2170"/>
                    </a:lnTo>
                    <a:lnTo>
                      <a:pt x="15849" y="431"/>
                    </a:lnTo>
                    <a:cubicBezTo>
                      <a:pt x="15927" y="372"/>
                      <a:pt x="15927" y="274"/>
                      <a:pt x="15849" y="216"/>
                    </a:cubicBezTo>
                    <a:lnTo>
                      <a:pt x="15634" y="1"/>
                    </a:lnTo>
                    <a:lnTo>
                      <a:pt x="15185" y="1"/>
                    </a:lnTo>
                    <a:lnTo>
                      <a:pt x="15517" y="313"/>
                    </a:lnTo>
                    <a:lnTo>
                      <a:pt x="13895" y="1935"/>
                    </a:lnTo>
                    <a:lnTo>
                      <a:pt x="11941" y="1"/>
                    </a:lnTo>
                    <a:lnTo>
                      <a:pt x="11491" y="1"/>
                    </a:lnTo>
                    <a:lnTo>
                      <a:pt x="13660" y="2170"/>
                    </a:lnTo>
                    <a:lnTo>
                      <a:pt x="587" y="15244"/>
                    </a:lnTo>
                    <a:lnTo>
                      <a:pt x="8149" y="1"/>
                    </a:lnTo>
                    <a:lnTo>
                      <a:pt x="7778" y="1"/>
                    </a:lnTo>
                    <a:lnTo>
                      <a:pt x="684" y="14345"/>
                    </a:lnTo>
                    <a:lnTo>
                      <a:pt x="4866" y="1"/>
                    </a:lnTo>
                    <a:lnTo>
                      <a:pt x="4476" y="1"/>
                    </a:lnTo>
                    <a:lnTo>
                      <a:pt x="391" y="14130"/>
                    </a:lnTo>
                    <a:lnTo>
                      <a:pt x="1544" y="4222"/>
                    </a:lnTo>
                    <a:lnTo>
                      <a:pt x="20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22"/>
              <p:cNvSpPr/>
              <p:nvPr/>
            </p:nvSpPr>
            <p:spPr>
              <a:xfrm>
                <a:off x="6749697" y="3429149"/>
                <a:ext cx="419225" cy="1714353"/>
              </a:xfrm>
              <a:custGeom>
                <a:avLst/>
                <a:gdLst/>
                <a:ahLst/>
                <a:cxnLst/>
                <a:rect l="l" t="t" r="r" b="b"/>
                <a:pathLst>
                  <a:path w="15928" h="65135" extrusionOk="0">
                    <a:moveTo>
                      <a:pt x="8618" y="11374"/>
                    </a:moveTo>
                    <a:cubicBezTo>
                      <a:pt x="8833" y="12156"/>
                      <a:pt x="8951" y="12976"/>
                      <a:pt x="8970" y="13778"/>
                    </a:cubicBezTo>
                    <a:lnTo>
                      <a:pt x="176" y="22591"/>
                    </a:lnTo>
                    <a:lnTo>
                      <a:pt x="176" y="19836"/>
                    </a:lnTo>
                    <a:lnTo>
                      <a:pt x="8618" y="11374"/>
                    </a:lnTo>
                    <a:close/>
                    <a:moveTo>
                      <a:pt x="8951" y="14247"/>
                    </a:moveTo>
                    <a:lnTo>
                      <a:pt x="8951" y="14247"/>
                    </a:lnTo>
                    <a:cubicBezTo>
                      <a:pt x="8755" y="18878"/>
                      <a:pt x="5023" y="22591"/>
                      <a:pt x="411" y="22806"/>
                    </a:cubicBezTo>
                    <a:lnTo>
                      <a:pt x="8951" y="14247"/>
                    </a:lnTo>
                    <a:close/>
                    <a:moveTo>
                      <a:pt x="1720" y="1"/>
                    </a:moveTo>
                    <a:lnTo>
                      <a:pt x="0" y="14657"/>
                    </a:lnTo>
                    <a:lnTo>
                      <a:pt x="0" y="16240"/>
                    </a:lnTo>
                    <a:cubicBezTo>
                      <a:pt x="20" y="16220"/>
                      <a:pt x="20" y="16220"/>
                      <a:pt x="40" y="16220"/>
                    </a:cubicBezTo>
                    <a:lnTo>
                      <a:pt x="79" y="16220"/>
                    </a:lnTo>
                    <a:cubicBezTo>
                      <a:pt x="79" y="16220"/>
                      <a:pt x="79" y="16201"/>
                      <a:pt x="79" y="16201"/>
                    </a:cubicBezTo>
                    <a:lnTo>
                      <a:pt x="98" y="16201"/>
                    </a:lnTo>
                    <a:cubicBezTo>
                      <a:pt x="98" y="16201"/>
                      <a:pt x="118" y="16181"/>
                      <a:pt x="118" y="16181"/>
                    </a:cubicBezTo>
                    <a:lnTo>
                      <a:pt x="13895" y="2404"/>
                    </a:lnTo>
                    <a:lnTo>
                      <a:pt x="15517" y="4026"/>
                    </a:lnTo>
                    <a:lnTo>
                      <a:pt x="0" y="19523"/>
                    </a:lnTo>
                    <a:lnTo>
                      <a:pt x="0" y="42329"/>
                    </a:lnTo>
                    <a:lnTo>
                      <a:pt x="4378" y="42329"/>
                    </a:lnTo>
                    <a:lnTo>
                      <a:pt x="1720" y="65134"/>
                    </a:lnTo>
                    <a:lnTo>
                      <a:pt x="2052" y="65134"/>
                    </a:lnTo>
                    <a:lnTo>
                      <a:pt x="3850" y="49774"/>
                    </a:lnTo>
                    <a:lnTo>
                      <a:pt x="8912" y="49774"/>
                    </a:lnTo>
                    <a:lnTo>
                      <a:pt x="4476" y="65134"/>
                    </a:lnTo>
                    <a:lnTo>
                      <a:pt x="4866" y="65134"/>
                    </a:lnTo>
                    <a:lnTo>
                      <a:pt x="7172" y="57239"/>
                    </a:lnTo>
                    <a:lnTo>
                      <a:pt x="11687" y="57239"/>
                    </a:lnTo>
                    <a:lnTo>
                      <a:pt x="7778" y="65134"/>
                    </a:lnTo>
                    <a:lnTo>
                      <a:pt x="8149" y="65134"/>
                    </a:lnTo>
                    <a:lnTo>
                      <a:pt x="9263" y="62907"/>
                    </a:lnTo>
                    <a:lnTo>
                      <a:pt x="11491" y="65134"/>
                    </a:lnTo>
                    <a:lnTo>
                      <a:pt x="11941" y="65134"/>
                    </a:lnTo>
                    <a:lnTo>
                      <a:pt x="9400" y="62594"/>
                    </a:lnTo>
                    <a:lnTo>
                      <a:pt x="10475" y="60425"/>
                    </a:lnTo>
                    <a:lnTo>
                      <a:pt x="15185" y="65134"/>
                    </a:lnTo>
                    <a:lnTo>
                      <a:pt x="15634" y="65134"/>
                    </a:lnTo>
                    <a:lnTo>
                      <a:pt x="10631" y="60132"/>
                    </a:lnTo>
                    <a:lnTo>
                      <a:pt x="12097" y="57142"/>
                    </a:lnTo>
                    <a:cubicBezTo>
                      <a:pt x="12136" y="57103"/>
                      <a:pt x="12136" y="57044"/>
                      <a:pt x="12097" y="56985"/>
                    </a:cubicBezTo>
                    <a:cubicBezTo>
                      <a:pt x="12058" y="56946"/>
                      <a:pt x="12019" y="56907"/>
                      <a:pt x="11960" y="56907"/>
                    </a:cubicBezTo>
                    <a:lnTo>
                      <a:pt x="7192" y="56907"/>
                    </a:lnTo>
                    <a:lnTo>
                      <a:pt x="9283" y="49657"/>
                    </a:lnTo>
                    <a:cubicBezTo>
                      <a:pt x="9302" y="49618"/>
                      <a:pt x="9283" y="49559"/>
                      <a:pt x="9263" y="49520"/>
                    </a:cubicBezTo>
                    <a:cubicBezTo>
                      <a:pt x="9224" y="49481"/>
                      <a:pt x="9185" y="49462"/>
                      <a:pt x="9127" y="49462"/>
                    </a:cubicBezTo>
                    <a:lnTo>
                      <a:pt x="3870" y="49462"/>
                    </a:lnTo>
                    <a:lnTo>
                      <a:pt x="4730" y="42172"/>
                    </a:lnTo>
                    <a:cubicBezTo>
                      <a:pt x="4730" y="42133"/>
                      <a:pt x="4730" y="42094"/>
                      <a:pt x="4691" y="42055"/>
                    </a:cubicBezTo>
                    <a:cubicBezTo>
                      <a:pt x="4651" y="42016"/>
                      <a:pt x="4612" y="41996"/>
                      <a:pt x="4573" y="41996"/>
                    </a:cubicBezTo>
                    <a:lnTo>
                      <a:pt x="176" y="41996"/>
                    </a:lnTo>
                    <a:lnTo>
                      <a:pt x="176" y="23138"/>
                    </a:lnTo>
                    <a:cubicBezTo>
                      <a:pt x="5218" y="23041"/>
                      <a:pt x="9302" y="18917"/>
                      <a:pt x="9302" y="13856"/>
                    </a:cubicBezTo>
                    <a:cubicBezTo>
                      <a:pt x="9302" y="12918"/>
                      <a:pt x="9146" y="11999"/>
                      <a:pt x="8873" y="11120"/>
                    </a:cubicBezTo>
                    <a:lnTo>
                      <a:pt x="15849" y="4143"/>
                    </a:lnTo>
                    <a:cubicBezTo>
                      <a:pt x="15888" y="4104"/>
                      <a:pt x="15908" y="4065"/>
                      <a:pt x="15908" y="4026"/>
                    </a:cubicBezTo>
                    <a:cubicBezTo>
                      <a:pt x="15908" y="3987"/>
                      <a:pt x="15888" y="3928"/>
                      <a:pt x="15849" y="3909"/>
                    </a:cubicBezTo>
                    <a:lnTo>
                      <a:pt x="14129" y="2170"/>
                    </a:lnTo>
                    <a:lnTo>
                      <a:pt x="15849" y="450"/>
                    </a:lnTo>
                    <a:cubicBezTo>
                      <a:pt x="15927" y="372"/>
                      <a:pt x="15927" y="274"/>
                      <a:pt x="15849" y="215"/>
                    </a:cubicBezTo>
                    <a:lnTo>
                      <a:pt x="15634" y="1"/>
                    </a:lnTo>
                    <a:lnTo>
                      <a:pt x="15185" y="1"/>
                    </a:lnTo>
                    <a:lnTo>
                      <a:pt x="15517" y="333"/>
                    </a:lnTo>
                    <a:lnTo>
                      <a:pt x="13895" y="1935"/>
                    </a:lnTo>
                    <a:lnTo>
                      <a:pt x="11941" y="1"/>
                    </a:lnTo>
                    <a:lnTo>
                      <a:pt x="11491" y="1"/>
                    </a:lnTo>
                    <a:lnTo>
                      <a:pt x="13660" y="2170"/>
                    </a:lnTo>
                    <a:lnTo>
                      <a:pt x="587" y="15243"/>
                    </a:lnTo>
                    <a:lnTo>
                      <a:pt x="8149" y="1"/>
                    </a:lnTo>
                    <a:lnTo>
                      <a:pt x="7778" y="1"/>
                    </a:lnTo>
                    <a:lnTo>
                      <a:pt x="684" y="14344"/>
                    </a:lnTo>
                    <a:lnTo>
                      <a:pt x="4866" y="1"/>
                    </a:lnTo>
                    <a:lnTo>
                      <a:pt x="4476" y="1"/>
                    </a:lnTo>
                    <a:lnTo>
                      <a:pt x="391" y="14129"/>
                    </a:lnTo>
                    <a:lnTo>
                      <a:pt x="1544" y="4222"/>
                    </a:lnTo>
                    <a:lnTo>
                      <a:pt x="20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22"/>
              <p:cNvSpPr/>
              <p:nvPr/>
            </p:nvSpPr>
            <p:spPr>
              <a:xfrm>
                <a:off x="6331025" y="0"/>
                <a:ext cx="418699" cy="1714853"/>
              </a:xfrm>
              <a:custGeom>
                <a:avLst/>
                <a:gdLst/>
                <a:ahLst/>
                <a:cxnLst/>
                <a:rect l="l" t="t" r="r" b="b"/>
                <a:pathLst>
                  <a:path w="15908" h="65154" extrusionOk="0">
                    <a:moveTo>
                      <a:pt x="7309" y="11393"/>
                    </a:moveTo>
                    <a:lnTo>
                      <a:pt x="15751" y="19836"/>
                    </a:lnTo>
                    <a:lnTo>
                      <a:pt x="15751" y="22591"/>
                    </a:lnTo>
                    <a:lnTo>
                      <a:pt x="6957" y="13797"/>
                    </a:lnTo>
                    <a:cubicBezTo>
                      <a:pt x="6957" y="12976"/>
                      <a:pt x="7074" y="12175"/>
                      <a:pt x="7309" y="11393"/>
                    </a:cubicBezTo>
                    <a:close/>
                    <a:moveTo>
                      <a:pt x="6957" y="14266"/>
                    </a:moveTo>
                    <a:lnTo>
                      <a:pt x="15517" y="22806"/>
                    </a:lnTo>
                    <a:cubicBezTo>
                      <a:pt x="10885" y="22610"/>
                      <a:pt x="7172" y="18878"/>
                      <a:pt x="6957" y="14266"/>
                    </a:cubicBezTo>
                    <a:close/>
                    <a:moveTo>
                      <a:pt x="274" y="0"/>
                    </a:moveTo>
                    <a:lnTo>
                      <a:pt x="59" y="215"/>
                    </a:lnTo>
                    <a:cubicBezTo>
                      <a:pt x="0" y="274"/>
                      <a:pt x="0" y="391"/>
                      <a:pt x="59" y="450"/>
                    </a:cubicBezTo>
                    <a:lnTo>
                      <a:pt x="1798" y="2189"/>
                    </a:lnTo>
                    <a:lnTo>
                      <a:pt x="59" y="3909"/>
                    </a:lnTo>
                    <a:cubicBezTo>
                      <a:pt x="20" y="3948"/>
                      <a:pt x="0" y="3987"/>
                      <a:pt x="0" y="4026"/>
                    </a:cubicBezTo>
                    <a:cubicBezTo>
                      <a:pt x="0" y="4065"/>
                      <a:pt x="20" y="4104"/>
                      <a:pt x="59" y="4143"/>
                    </a:cubicBezTo>
                    <a:lnTo>
                      <a:pt x="7035" y="11120"/>
                    </a:lnTo>
                    <a:cubicBezTo>
                      <a:pt x="6762" y="12019"/>
                      <a:pt x="6625" y="12937"/>
                      <a:pt x="6625" y="13856"/>
                    </a:cubicBezTo>
                    <a:cubicBezTo>
                      <a:pt x="6625" y="18917"/>
                      <a:pt x="10709" y="23060"/>
                      <a:pt x="15751" y="23138"/>
                    </a:cubicBezTo>
                    <a:lnTo>
                      <a:pt x="15751" y="41996"/>
                    </a:lnTo>
                    <a:lnTo>
                      <a:pt x="11354" y="41996"/>
                    </a:lnTo>
                    <a:cubicBezTo>
                      <a:pt x="11296" y="41996"/>
                      <a:pt x="11256" y="42016"/>
                      <a:pt x="11217" y="42055"/>
                    </a:cubicBezTo>
                    <a:cubicBezTo>
                      <a:pt x="11198" y="42094"/>
                      <a:pt x="11178" y="42133"/>
                      <a:pt x="11178" y="42192"/>
                    </a:cubicBezTo>
                    <a:lnTo>
                      <a:pt x="12038" y="49461"/>
                    </a:lnTo>
                    <a:lnTo>
                      <a:pt x="6781" y="49461"/>
                    </a:lnTo>
                    <a:cubicBezTo>
                      <a:pt x="6742" y="49461"/>
                      <a:pt x="6684" y="49481"/>
                      <a:pt x="6664" y="49520"/>
                    </a:cubicBezTo>
                    <a:cubicBezTo>
                      <a:pt x="6625" y="49559"/>
                      <a:pt x="6605" y="49618"/>
                      <a:pt x="6625" y="49676"/>
                    </a:cubicBezTo>
                    <a:lnTo>
                      <a:pt x="8716" y="56926"/>
                    </a:lnTo>
                    <a:lnTo>
                      <a:pt x="3948" y="56926"/>
                    </a:lnTo>
                    <a:cubicBezTo>
                      <a:pt x="3909" y="56926"/>
                      <a:pt x="3850" y="56946"/>
                      <a:pt x="3811" y="57005"/>
                    </a:cubicBezTo>
                    <a:cubicBezTo>
                      <a:pt x="3791" y="57044"/>
                      <a:pt x="3791" y="57102"/>
                      <a:pt x="3811" y="57161"/>
                    </a:cubicBezTo>
                    <a:lnTo>
                      <a:pt x="5277" y="60131"/>
                    </a:lnTo>
                    <a:lnTo>
                      <a:pt x="274" y="65154"/>
                    </a:lnTo>
                    <a:lnTo>
                      <a:pt x="743" y="65154"/>
                    </a:lnTo>
                    <a:lnTo>
                      <a:pt x="5433" y="60444"/>
                    </a:lnTo>
                    <a:lnTo>
                      <a:pt x="6508" y="62594"/>
                    </a:lnTo>
                    <a:lnTo>
                      <a:pt x="3967" y="65154"/>
                    </a:lnTo>
                    <a:lnTo>
                      <a:pt x="4436" y="65154"/>
                    </a:lnTo>
                    <a:lnTo>
                      <a:pt x="6664" y="62906"/>
                    </a:lnTo>
                    <a:lnTo>
                      <a:pt x="7778" y="65154"/>
                    </a:lnTo>
                    <a:lnTo>
                      <a:pt x="8130" y="65154"/>
                    </a:lnTo>
                    <a:lnTo>
                      <a:pt x="4221" y="57239"/>
                    </a:lnTo>
                    <a:lnTo>
                      <a:pt x="8755" y="57239"/>
                    </a:lnTo>
                    <a:lnTo>
                      <a:pt x="11061" y="65154"/>
                    </a:lnTo>
                    <a:lnTo>
                      <a:pt x="11432" y="65154"/>
                    </a:lnTo>
                    <a:lnTo>
                      <a:pt x="6996" y="49794"/>
                    </a:lnTo>
                    <a:lnTo>
                      <a:pt x="12077" y="49794"/>
                    </a:lnTo>
                    <a:lnTo>
                      <a:pt x="13875" y="65154"/>
                    </a:lnTo>
                    <a:lnTo>
                      <a:pt x="14188" y="65154"/>
                    </a:lnTo>
                    <a:lnTo>
                      <a:pt x="11530" y="42328"/>
                    </a:lnTo>
                    <a:lnTo>
                      <a:pt x="15907" y="42328"/>
                    </a:lnTo>
                    <a:lnTo>
                      <a:pt x="15907" y="19542"/>
                    </a:lnTo>
                    <a:lnTo>
                      <a:pt x="411" y="4026"/>
                    </a:lnTo>
                    <a:lnTo>
                      <a:pt x="2013" y="2404"/>
                    </a:lnTo>
                    <a:lnTo>
                      <a:pt x="15790" y="16181"/>
                    </a:lnTo>
                    <a:cubicBezTo>
                      <a:pt x="15810" y="16201"/>
                      <a:pt x="15810" y="16201"/>
                      <a:pt x="15810" y="16201"/>
                    </a:cubicBezTo>
                    <a:cubicBezTo>
                      <a:pt x="15829" y="16201"/>
                      <a:pt x="15829" y="16201"/>
                      <a:pt x="15829" y="16220"/>
                    </a:cubicBezTo>
                    <a:lnTo>
                      <a:pt x="15868" y="16220"/>
                    </a:lnTo>
                    <a:cubicBezTo>
                      <a:pt x="15868" y="16220"/>
                      <a:pt x="15868" y="16240"/>
                      <a:pt x="15888" y="16240"/>
                    </a:cubicBezTo>
                    <a:lnTo>
                      <a:pt x="15907" y="16240"/>
                    </a:lnTo>
                    <a:lnTo>
                      <a:pt x="15907" y="14676"/>
                    </a:lnTo>
                    <a:lnTo>
                      <a:pt x="14188" y="0"/>
                    </a:lnTo>
                    <a:lnTo>
                      <a:pt x="13875" y="0"/>
                    </a:lnTo>
                    <a:lnTo>
                      <a:pt x="15517" y="14129"/>
                    </a:lnTo>
                    <a:lnTo>
                      <a:pt x="11432" y="0"/>
                    </a:lnTo>
                    <a:lnTo>
                      <a:pt x="11061" y="0"/>
                    </a:lnTo>
                    <a:lnTo>
                      <a:pt x="15243" y="14344"/>
                    </a:lnTo>
                    <a:lnTo>
                      <a:pt x="8130" y="0"/>
                    </a:lnTo>
                    <a:lnTo>
                      <a:pt x="7778" y="0"/>
                    </a:lnTo>
                    <a:lnTo>
                      <a:pt x="15321" y="15263"/>
                    </a:lnTo>
                    <a:lnTo>
                      <a:pt x="2248" y="2189"/>
                    </a:lnTo>
                    <a:lnTo>
                      <a:pt x="4436" y="0"/>
                    </a:lnTo>
                    <a:lnTo>
                      <a:pt x="3967" y="0"/>
                    </a:lnTo>
                    <a:lnTo>
                      <a:pt x="2013" y="1954"/>
                    </a:lnTo>
                    <a:lnTo>
                      <a:pt x="411" y="332"/>
                    </a:lnTo>
                    <a:lnTo>
                      <a:pt x="7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22"/>
              <p:cNvSpPr/>
              <p:nvPr/>
            </p:nvSpPr>
            <p:spPr>
              <a:xfrm>
                <a:off x="6331025" y="1714825"/>
                <a:ext cx="418699" cy="1714353"/>
              </a:xfrm>
              <a:custGeom>
                <a:avLst/>
                <a:gdLst/>
                <a:ahLst/>
                <a:cxnLst/>
                <a:rect l="l" t="t" r="r" b="b"/>
                <a:pathLst>
                  <a:path w="15908" h="65135" extrusionOk="0">
                    <a:moveTo>
                      <a:pt x="7309" y="11374"/>
                    </a:moveTo>
                    <a:lnTo>
                      <a:pt x="15751" y="19816"/>
                    </a:lnTo>
                    <a:lnTo>
                      <a:pt x="15751" y="22572"/>
                    </a:lnTo>
                    <a:lnTo>
                      <a:pt x="6957" y="13778"/>
                    </a:lnTo>
                    <a:cubicBezTo>
                      <a:pt x="6957" y="12957"/>
                      <a:pt x="7074" y="12156"/>
                      <a:pt x="7309" y="11374"/>
                    </a:cubicBezTo>
                    <a:close/>
                    <a:moveTo>
                      <a:pt x="6957" y="14247"/>
                    </a:moveTo>
                    <a:lnTo>
                      <a:pt x="15517" y="22787"/>
                    </a:lnTo>
                    <a:cubicBezTo>
                      <a:pt x="10885" y="22591"/>
                      <a:pt x="7172" y="18859"/>
                      <a:pt x="6957" y="14247"/>
                    </a:cubicBezTo>
                    <a:close/>
                    <a:moveTo>
                      <a:pt x="274" y="1"/>
                    </a:moveTo>
                    <a:lnTo>
                      <a:pt x="59" y="216"/>
                    </a:lnTo>
                    <a:cubicBezTo>
                      <a:pt x="0" y="274"/>
                      <a:pt x="0" y="372"/>
                      <a:pt x="59" y="431"/>
                    </a:cubicBezTo>
                    <a:lnTo>
                      <a:pt x="1798" y="2170"/>
                    </a:lnTo>
                    <a:lnTo>
                      <a:pt x="59" y="3909"/>
                    </a:lnTo>
                    <a:cubicBezTo>
                      <a:pt x="20" y="3929"/>
                      <a:pt x="0" y="3968"/>
                      <a:pt x="0" y="4007"/>
                    </a:cubicBezTo>
                    <a:cubicBezTo>
                      <a:pt x="0" y="4065"/>
                      <a:pt x="20" y="4105"/>
                      <a:pt x="59" y="4124"/>
                    </a:cubicBezTo>
                    <a:lnTo>
                      <a:pt x="7035" y="11101"/>
                    </a:lnTo>
                    <a:cubicBezTo>
                      <a:pt x="6762" y="12000"/>
                      <a:pt x="6625" y="12918"/>
                      <a:pt x="6625" y="13836"/>
                    </a:cubicBezTo>
                    <a:cubicBezTo>
                      <a:pt x="6625" y="18917"/>
                      <a:pt x="10709" y="23041"/>
                      <a:pt x="15751" y="23119"/>
                    </a:cubicBezTo>
                    <a:lnTo>
                      <a:pt x="15751" y="41997"/>
                    </a:lnTo>
                    <a:lnTo>
                      <a:pt x="11354" y="41997"/>
                    </a:lnTo>
                    <a:cubicBezTo>
                      <a:pt x="11296" y="41997"/>
                      <a:pt x="11256" y="42016"/>
                      <a:pt x="11217" y="42055"/>
                    </a:cubicBezTo>
                    <a:cubicBezTo>
                      <a:pt x="11198" y="42075"/>
                      <a:pt x="11178" y="42133"/>
                      <a:pt x="11178" y="42173"/>
                    </a:cubicBezTo>
                    <a:lnTo>
                      <a:pt x="12038" y="49442"/>
                    </a:lnTo>
                    <a:lnTo>
                      <a:pt x="6781" y="49442"/>
                    </a:lnTo>
                    <a:cubicBezTo>
                      <a:pt x="6742" y="49442"/>
                      <a:pt x="6684" y="49481"/>
                      <a:pt x="6664" y="49520"/>
                    </a:cubicBezTo>
                    <a:cubicBezTo>
                      <a:pt x="6625" y="49559"/>
                      <a:pt x="6605" y="49599"/>
                      <a:pt x="6625" y="49657"/>
                    </a:cubicBezTo>
                    <a:lnTo>
                      <a:pt x="8716" y="56907"/>
                    </a:lnTo>
                    <a:lnTo>
                      <a:pt x="3948" y="56907"/>
                    </a:lnTo>
                    <a:cubicBezTo>
                      <a:pt x="3909" y="56907"/>
                      <a:pt x="3850" y="56927"/>
                      <a:pt x="3811" y="56985"/>
                    </a:cubicBezTo>
                    <a:cubicBezTo>
                      <a:pt x="3791" y="57025"/>
                      <a:pt x="3791" y="57083"/>
                      <a:pt x="3811" y="57142"/>
                    </a:cubicBezTo>
                    <a:lnTo>
                      <a:pt x="5277" y="60112"/>
                    </a:lnTo>
                    <a:lnTo>
                      <a:pt x="274" y="65135"/>
                    </a:lnTo>
                    <a:lnTo>
                      <a:pt x="743" y="65135"/>
                    </a:lnTo>
                    <a:lnTo>
                      <a:pt x="5433" y="60425"/>
                    </a:lnTo>
                    <a:lnTo>
                      <a:pt x="6508" y="62594"/>
                    </a:lnTo>
                    <a:lnTo>
                      <a:pt x="3967" y="65135"/>
                    </a:lnTo>
                    <a:lnTo>
                      <a:pt x="4436" y="65135"/>
                    </a:lnTo>
                    <a:lnTo>
                      <a:pt x="6664" y="62887"/>
                    </a:lnTo>
                    <a:lnTo>
                      <a:pt x="7778" y="65135"/>
                    </a:lnTo>
                    <a:lnTo>
                      <a:pt x="8130" y="65135"/>
                    </a:lnTo>
                    <a:lnTo>
                      <a:pt x="4221" y="57239"/>
                    </a:lnTo>
                    <a:lnTo>
                      <a:pt x="8755" y="57239"/>
                    </a:lnTo>
                    <a:lnTo>
                      <a:pt x="11061" y="65135"/>
                    </a:lnTo>
                    <a:lnTo>
                      <a:pt x="11432" y="65135"/>
                    </a:lnTo>
                    <a:lnTo>
                      <a:pt x="6996" y="49774"/>
                    </a:lnTo>
                    <a:lnTo>
                      <a:pt x="12077" y="49774"/>
                    </a:lnTo>
                    <a:lnTo>
                      <a:pt x="13875" y="65135"/>
                    </a:lnTo>
                    <a:lnTo>
                      <a:pt x="14188" y="65135"/>
                    </a:lnTo>
                    <a:lnTo>
                      <a:pt x="11530" y="42309"/>
                    </a:lnTo>
                    <a:lnTo>
                      <a:pt x="15907" y="42309"/>
                    </a:lnTo>
                    <a:lnTo>
                      <a:pt x="15907" y="19523"/>
                    </a:lnTo>
                    <a:lnTo>
                      <a:pt x="411" y="4007"/>
                    </a:lnTo>
                    <a:lnTo>
                      <a:pt x="2013" y="2404"/>
                    </a:lnTo>
                    <a:lnTo>
                      <a:pt x="15790" y="16182"/>
                    </a:lnTo>
                    <a:lnTo>
                      <a:pt x="15810" y="16182"/>
                    </a:lnTo>
                    <a:cubicBezTo>
                      <a:pt x="15810" y="16182"/>
                      <a:pt x="15810" y="16182"/>
                      <a:pt x="15810" y="16201"/>
                    </a:cubicBezTo>
                    <a:lnTo>
                      <a:pt x="15849" y="16201"/>
                    </a:lnTo>
                    <a:cubicBezTo>
                      <a:pt x="15849" y="16201"/>
                      <a:pt x="15849" y="16201"/>
                      <a:pt x="15849" y="16221"/>
                    </a:cubicBezTo>
                    <a:lnTo>
                      <a:pt x="15907" y="16221"/>
                    </a:lnTo>
                    <a:lnTo>
                      <a:pt x="15907" y="14657"/>
                    </a:lnTo>
                    <a:lnTo>
                      <a:pt x="14188" y="1"/>
                    </a:lnTo>
                    <a:lnTo>
                      <a:pt x="13875" y="1"/>
                    </a:lnTo>
                    <a:lnTo>
                      <a:pt x="15517" y="14130"/>
                    </a:lnTo>
                    <a:lnTo>
                      <a:pt x="11432" y="1"/>
                    </a:lnTo>
                    <a:lnTo>
                      <a:pt x="11061" y="1"/>
                    </a:lnTo>
                    <a:lnTo>
                      <a:pt x="15243" y="14345"/>
                    </a:lnTo>
                    <a:lnTo>
                      <a:pt x="8130" y="1"/>
                    </a:lnTo>
                    <a:lnTo>
                      <a:pt x="7778" y="1"/>
                    </a:lnTo>
                    <a:lnTo>
                      <a:pt x="15321" y="15244"/>
                    </a:lnTo>
                    <a:lnTo>
                      <a:pt x="15321" y="15244"/>
                    </a:lnTo>
                    <a:lnTo>
                      <a:pt x="2248" y="2170"/>
                    </a:lnTo>
                    <a:lnTo>
                      <a:pt x="4436" y="1"/>
                    </a:lnTo>
                    <a:lnTo>
                      <a:pt x="3967" y="1"/>
                    </a:lnTo>
                    <a:lnTo>
                      <a:pt x="2013" y="1935"/>
                    </a:lnTo>
                    <a:lnTo>
                      <a:pt x="411" y="313"/>
                    </a:lnTo>
                    <a:lnTo>
                      <a:pt x="7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22"/>
              <p:cNvSpPr/>
              <p:nvPr/>
            </p:nvSpPr>
            <p:spPr>
              <a:xfrm>
                <a:off x="6331025" y="3429149"/>
                <a:ext cx="418699" cy="1714353"/>
              </a:xfrm>
              <a:custGeom>
                <a:avLst/>
                <a:gdLst/>
                <a:ahLst/>
                <a:cxnLst/>
                <a:rect l="l" t="t" r="r" b="b"/>
                <a:pathLst>
                  <a:path w="15908" h="65135" extrusionOk="0">
                    <a:moveTo>
                      <a:pt x="7309" y="11374"/>
                    </a:moveTo>
                    <a:lnTo>
                      <a:pt x="15751" y="19836"/>
                    </a:lnTo>
                    <a:lnTo>
                      <a:pt x="15751" y="22591"/>
                    </a:lnTo>
                    <a:lnTo>
                      <a:pt x="6957" y="13778"/>
                    </a:lnTo>
                    <a:cubicBezTo>
                      <a:pt x="6957" y="12976"/>
                      <a:pt x="7074" y="12156"/>
                      <a:pt x="7309" y="11374"/>
                    </a:cubicBezTo>
                    <a:close/>
                    <a:moveTo>
                      <a:pt x="6957" y="14247"/>
                    </a:moveTo>
                    <a:lnTo>
                      <a:pt x="15517" y="22806"/>
                    </a:lnTo>
                    <a:cubicBezTo>
                      <a:pt x="10885" y="22591"/>
                      <a:pt x="7172" y="18878"/>
                      <a:pt x="6957" y="14247"/>
                    </a:cubicBezTo>
                    <a:close/>
                    <a:moveTo>
                      <a:pt x="274" y="1"/>
                    </a:moveTo>
                    <a:lnTo>
                      <a:pt x="59" y="215"/>
                    </a:lnTo>
                    <a:cubicBezTo>
                      <a:pt x="0" y="274"/>
                      <a:pt x="0" y="372"/>
                      <a:pt x="59" y="450"/>
                    </a:cubicBezTo>
                    <a:lnTo>
                      <a:pt x="1798" y="2170"/>
                    </a:lnTo>
                    <a:lnTo>
                      <a:pt x="59" y="3909"/>
                    </a:lnTo>
                    <a:cubicBezTo>
                      <a:pt x="20" y="3928"/>
                      <a:pt x="0" y="3987"/>
                      <a:pt x="0" y="4026"/>
                    </a:cubicBezTo>
                    <a:cubicBezTo>
                      <a:pt x="0" y="4065"/>
                      <a:pt x="20" y="4104"/>
                      <a:pt x="59" y="4143"/>
                    </a:cubicBezTo>
                    <a:lnTo>
                      <a:pt x="7035" y="11120"/>
                    </a:lnTo>
                    <a:cubicBezTo>
                      <a:pt x="6762" y="11999"/>
                      <a:pt x="6625" y="12918"/>
                      <a:pt x="6625" y="13856"/>
                    </a:cubicBezTo>
                    <a:cubicBezTo>
                      <a:pt x="6625" y="18917"/>
                      <a:pt x="10709" y="23041"/>
                      <a:pt x="15751" y="23138"/>
                    </a:cubicBezTo>
                    <a:lnTo>
                      <a:pt x="15751" y="41996"/>
                    </a:lnTo>
                    <a:lnTo>
                      <a:pt x="11354" y="41996"/>
                    </a:lnTo>
                    <a:cubicBezTo>
                      <a:pt x="11296" y="41996"/>
                      <a:pt x="11256" y="42016"/>
                      <a:pt x="11217" y="42055"/>
                    </a:cubicBezTo>
                    <a:cubicBezTo>
                      <a:pt x="11198" y="42094"/>
                      <a:pt x="11178" y="42133"/>
                      <a:pt x="11178" y="42172"/>
                    </a:cubicBezTo>
                    <a:lnTo>
                      <a:pt x="12038" y="49462"/>
                    </a:lnTo>
                    <a:lnTo>
                      <a:pt x="6781" y="49462"/>
                    </a:lnTo>
                    <a:cubicBezTo>
                      <a:pt x="6742" y="49462"/>
                      <a:pt x="6684" y="49481"/>
                      <a:pt x="6664" y="49520"/>
                    </a:cubicBezTo>
                    <a:cubicBezTo>
                      <a:pt x="6625" y="49559"/>
                      <a:pt x="6605" y="49618"/>
                      <a:pt x="6625" y="49657"/>
                    </a:cubicBezTo>
                    <a:lnTo>
                      <a:pt x="8716" y="56907"/>
                    </a:lnTo>
                    <a:lnTo>
                      <a:pt x="3948" y="56907"/>
                    </a:lnTo>
                    <a:cubicBezTo>
                      <a:pt x="3909" y="56907"/>
                      <a:pt x="3850" y="56946"/>
                      <a:pt x="3811" y="56985"/>
                    </a:cubicBezTo>
                    <a:cubicBezTo>
                      <a:pt x="3791" y="57044"/>
                      <a:pt x="3791" y="57103"/>
                      <a:pt x="3811" y="57142"/>
                    </a:cubicBezTo>
                    <a:lnTo>
                      <a:pt x="5277" y="60132"/>
                    </a:lnTo>
                    <a:lnTo>
                      <a:pt x="274" y="65134"/>
                    </a:lnTo>
                    <a:lnTo>
                      <a:pt x="743" y="65134"/>
                    </a:lnTo>
                    <a:lnTo>
                      <a:pt x="5433" y="60425"/>
                    </a:lnTo>
                    <a:lnTo>
                      <a:pt x="6508" y="62594"/>
                    </a:lnTo>
                    <a:lnTo>
                      <a:pt x="3967" y="65134"/>
                    </a:lnTo>
                    <a:lnTo>
                      <a:pt x="4436" y="65134"/>
                    </a:lnTo>
                    <a:lnTo>
                      <a:pt x="6664" y="62907"/>
                    </a:lnTo>
                    <a:lnTo>
                      <a:pt x="7778" y="65134"/>
                    </a:lnTo>
                    <a:lnTo>
                      <a:pt x="8130" y="65134"/>
                    </a:lnTo>
                    <a:lnTo>
                      <a:pt x="4221" y="57239"/>
                    </a:lnTo>
                    <a:lnTo>
                      <a:pt x="8755" y="57239"/>
                    </a:lnTo>
                    <a:lnTo>
                      <a:pt x="11061" y="65134"/>
                    </a:lnTo>
                    <a:lnTo>
                      <a:pt x="11432" y="65134"/>
                    </a:lnTo>
                    <a:lnTo>
                      <a:pt x="6996" y="49774"/>
                    </a:lnTo>
                    <a:lnTo>
                      <a:pt x="12077" y="49774"/>
                    </a:lnTo>
                    <a:lnTo>
                      <a:pt x="13875" y="65134"/>
                    </a:lnTo>
                    <a:lnTo>
                      <a:pt x="14188" y="65134"/>
                    </a:lnTo>
                    <a:lnTo>
                      <a:pt x="11530" y="42329"/>
                    </a:lnTo>
                    <a:lnTo>
                      <a:pt x="15907" y="42329"/>
                    </a:lnTo>
                    <a:lnTo>
                      <a:pt x="15907" y="19523"/>
                    </a:lnTo>
                    <a:lnTo>
                      <a:pt x="411" y="4026"/>
                    </a:lnTo>
                    <a:lnTo>
                      <a:pt x="2013" y="2404"/>
                    </a:lnTo>
                    <a:lnTo>
                      <a:pt x="15790" y="16181"/>
                    </a:lnTo>
                    <a:lnTo>
                      <a:pt x="15810" y="16181"/>
                    </a:lnTo>
                    <a:cubicBezTo>
                      <a:pt x="15810" y="16181"/>
                      <a:pt x="15810" y="16201"/>
                      <a:pt x="15810" y="16201"/>
                    </a:cubicBezTo>
                    <a:lnTo>
                      <a:pt x="15829" y="16201"/>
                    </a:lnTo>
                    <a:cubicBezTo>
                      <a:pt x="15829" y="16201"/>
                      <a:pt x="15829" y="16220"/>
                      <a:pt x="15849" y="16220"/>
                    </a:cubicBezTo>
                    <a:lnTo>
                      <a:pt x="15888" y="16220"/>
                    </a:lnTo>
                    <a:cubicBezTo>
                      <a:pt x="15888" y="16220"/>
                      <a:pt x="15907" y="16220"/>
                      <a:pt x="15907" y="16240"/>
                    </a:cubicBezTo>
                    <a:lnTo>
                      <a:pt x="15907" y="14657"/>
                    </a:lnTo>
                    <a:lnTo>
                      <a:pt x="14188" y="1"/>
                    </a:lnTo>
                    <a:lnTo>
                      <a:pt x="13875" y="1"/>
                    </a:lnTo>
                    <a:lnTo>
                      <a:pt x="15517" y="14129"/>
                    </a:lnTo>
                    <a:lnTo>
                      <a:pt x="11432" y="1"/>
                    </a:lnTo>
                    <a:lnTo>
                      <a:pt x="11061" y="1"/>
                    </a:lnTo>
                    <a:lnTo>
                      <a:pt x="15243" y="14344"/>
                    </a:lnTo>
                    <a:lnTo>
                      <a:pt x="8130" y="1"/>
                    </a:lnTo>
                    <a:lnTo>
                      <a:pt x="7778" y="1"/>
                    </a:lnTo>
                    <a:lnTo>
                      <a:pt x="15321" y="15243"/>
                    </a:lnTo>
                    <a:lnTo>
                      <a:pt x="15321" y="15243"/>
                    </a:lnTo>
                    <a:lnTo>
                      <a:pt x="2248" y="2170"/>
                    </a:lnTo>
                    <a:lnTo>
                      <a:pt x="4436" y="1"/>
                    </a:lnTo>
                    <a:lnTo>
                      <a:pt x="3967" y="1"/>
                    </a:lnTo>
                    <a:lnTo>
                      <a:pt x="2013" y="1935"/>
                    </a:lnTo>
                    <a:lnTo>
                      <a:pt x="411" y="333"/>
                    </a:lnTo>
                    <a:lnTo>
                      <a:pt x="7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2366" name="Google Shape;2366;p22"/>
          <p:cNvCxnSpPr/>
          <p:nvPr/>
        </p:nvCxnSpPr>
        <p:spPr>
          <a:xfrm>
            <a:off x="5454850" y="-12"/>
            <a:ext cx="0" cy="5176500"/>
          </a:xfrm>
          <a:prstGeom prst="straightConnector1">
            <a:avLst/>
          </a:prstGeom>
          <a:noFill/>
          <a:ln w="28575" cap="flat" cmpd="sng">
            <a:solidFill>
              <a:schemeClr val="dk1"/>
            </a:solidFill>
            <a:prstDash val="solid"/>
            <a:round/>
            <a:headEnd type="none" w="med" len="med"/>
            <a:tailEnd type="none" w="med" len="med"/>
          </a:ln>
        </p:spPr>
      </p:cxnSp>
      <p:sp>
        <p:nvSpPr>
          <p:cNvPr id="2367" name="Google Shape;2367;p22"/>
          <p:cNvSpPr/>
          <p:nvPr/>
        </p:nvSpPr>
        <p:spPr>
          <a:xfrm>
            <a:off x="2712700" y="4425199"/>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22"/>
          <p:cNvSpPr/>
          <p:nvPr/>
        </p:nvSpPr>
        <p:spPr>
          <a:xfrm>
            <a:off x="2712700" y="3161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3">
  <p:cSld name="SECTION_HEADER_3">
    <p:spTree>
      <p:nvGrpSpPr>
        <p:cNvPr id="1" name="Shape 2369"/>
        <p:cNvGrpSpPr/>
        <p:nvPr/>
      </p:nvGrpSpPr>
      <p:grpSpPr>
        <a:xfrm>
          <a:off x="0" y="0"/>
          <a:ext cx="0" cy="0"/>
          <a:chOff x="0" y="0"/>
          <a:chExt cx="0" cy="0"/>
        </a:xfrm>
      </p:grpSpPr>
      <p:sp>
        <p:nvSpPr>
          <p:cNvPr id="2370" name="Google Shape;2370;p23"/>
          <p:cNvSpPr txBox="1">
            <a:spLocks noGrp="1"/>
          </p:cNvSpPr>
          <p:nvPr>
            <p:ph type="title"/>
          </p:nvPr>
        </p:nvSpPr>
        <p:spPr>
          <a:xfrm>
            <a:off x="3589325" y="2665138"/>
            <a:ext cx="4030800" cy="9486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3600"/>
              <a:buNone/>
              <a:defRPr sz="5000" b="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71" name="Google Shape;2371;p23"/>
          <p:cNvSpPr txBox="1">
            <a:spLocks noGrp="1"/>
          </p:cNvSpPr>
          <p:nvPr>
            <p:ph type="subTitle" idx="1"/>
          </p:nvPr>
        </p:nvSpPr>
        <p:spPr>
          <a:xfrm>
            <a:off x="3589325" y="3613725"/>
            <a:ext cx="4030800" cy="5241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72" name="Google Shape;2372;p23"/>
          <p:cNvSpPr txBox="1">
            <a:spLocks noGrp="1"/>
          </p:cNvSpPr>
          <p:nvPr>
            <p:ph type="title" idx="2" hasCustomPrompt="1"/>
          </p:nvPr>
        </p:nvSpPr>
        <p:spPr>
          <a:xfrm>
            <a:off x="3589325" y="1309738"/>
            <a:ext cx="1686000" cy="13554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100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cxnSp>
        <p:nvCxnSpPr>
          <p:cNvPr id="2373" name="Google Shape;2373;p23"/>
          <p:cNvCxnSpPr/>
          <p:nvPr/>
        </p:nvCxnSpPr>
        <p:spPr>
          <a:xfrm>
            <a:off x="2704225" y="-16512"/>
            <a:ext cx="0" cy="5176500"/>
          </a:xfrm>
          <a:prstGeom prst="straightConnector1">
            <a:avLst/>
          </a:prstGeom>
          <a:noFill/>
          <a:ln w="28575" cap="flat" cmpd="sng">
            <a:solidFill>
              <a:schemeClr val="dk1"/>
            </a:solidFill>
            <a:prstDash val="solid"/>
            <a:round/>
            <a:headEnd type="none" w="med" len="med"/>
            <a:tailEnd type="none" w="med" len="med"/>
          </a:ln>
        </p:spPr>
      </p:cxnSp>
      <p:grpSp>
        <p:nvGrpSpPr>
          <p:cNvPr id="2374" name="Google Shape;2374;p23"/>
          <p:cNvGrpSpPr/>
          <p:nvPr/>
        </p:nvGrpSpPr>
        <p:grpSpPr>
          <a:xfrm>
            <a:off x="-69450" y="-499229"/>
            <a:ext cx="2773673" cy="6340358"/>
            <a:chOff x="-69450" y="-499229"/>
            <a:chExt cx="2773673" cy="6340358"/>
          </a:xfrm>
        </p:grpSpPr>
        <p:sp>
          <p:nvSpPr>
            <p:cNvPr id="2375" name="Google Shape;2375;p23"/>
            <p:cNvSpPr/>
            <p:nvPr/>
          </p:nvSpPr>
          <p:spPr>
            <a:xfrm>
              <a:off x="1234162" y="973180"/>
              <a:ext cx="601412" cy="971017"/>
            </a:xfrm>
            <a:custGeom>
              <a:avLst/>
              <a:gdLst/>
              <a:ahLst/>
              <a:cxnLst/>
              <a:rect l="l" t="t" r="r" b="b"/>
              <a:pathLst>
                <a:path w="13390" h="21619" extrusionOk="0">
                  <a:moveTo>
                    <a:pt x="59" y="1"/>
                  </a:moveTo>
                  <a:lnTo>
                    <a:pt x="34" y="277"/>
                  </a:lnTo>
                  <a:cubicBezTo>
                    <a:pt x="2374" y="487"/>
                    <a:pt x="5210" y="3004"/>
                    <a:pt x="6552" y="4489"/>
                  </a:cubicBezTo>
                  <a:lnTo>
                    <a:pt x="6552" y="6242"/>
                  </a:lnTo>
                  <a:cubicBezTo>
                    <a:pt x="5545" y="4866"/>
                    <a:pt x="3499" y="2349"/>
                    <a:pt x="76" y="1628"/>
                  </a:cubicBezTo>
                  <a:lnTo>
                    <a:pt x="17" y="1896"/>
                  </a:lnTo>
                  <a:cubicBezTo>
                    <a:pt x="3616" y="2668"/>
                    <a:pt x="5596" y="5378"/>
                    <a:pt x="6552" y="6720"/>
                  </a:cubicBezTo>
                  <a:lnTo>
                    <a:pt x="6552" y="8633"/>
                  </a:lnTo>
                  <a:lnTo>
                    <a:pt x="5671" y="7408"/>
                  </a:lnTo>
                  <a:cubicBezTo>
                    <a:pt x="4774" y="6158"/>
                    <a:pt x="2853" y="3927"/>
                    <a:pt x="93" y="3071"/>
                  </a:cubicBezTo>
                  <a:lnTo>
                    <a:pt x="9" y="3339"/>
                  </a:lnTo>
                  <a:cubicBezTo>
                    <a:pt x="2693" y="4170"/>
                    <a:pt x="4564" y="6342"/>
                    <a:pt x="5445" y="7567"/>
                  </a:cubicBezTo>
                  <a:lnTo>
                    <a:pt x="6552" y="9119"/>
                  </a:lnTo>
                  <a:lnTo>
                    <a:pt x="6552" y="12013"/>
                  </a:lnTo>
                  <a:lnTo>
                    <a:pt x="5554" y="9891"/>
                  </a:lnTo>
                  <a:cubicBezTo>
                    <a:pt x="5537" y="9849"/>
                    <a:pt x="3608" y="5873"/>
                    <a:pt x="93" y="4656"/>
                  </a:cubicBezTo>
                  <a:lnTo>
                    <a:pt x="0" y="4916"/>
                  </a:lnTo>
                  <a:cubicBezTo>
                    <a:pt x="3113" y="5999"/>
                    <a:pt x="4941" y="9321"/>
                    <a:pt x="5252" y="9916"/>
                  </a:cubicBezTo>
                  <a:lnTo>
                    <a:pt x="5252" y="12533"/>
                  </a:lnTo>
                  <a:lnTo>
                    <a:pt x="4296" y="10495"/>
                  </a:lnTo>
                  <a:cubicBezTo>
                    <a:pt x="4228" y="10361"/>
                    <a:pt x="2609" y="7181"/>
                    <a:pt x="101" y="6175"/>
                  </a:cubicBezTo>
                  <a:lnTo>
                    <a:pt x="0" y="6426"/>
                  </a:lnTo>
                  <a:cubicBezTo>
                    <a:pt x="1754" y="7131"/>
                    <a:pt x="3062" y="8960"/>
                    <a:pt x="3666" y="9950"/>
                  </a:cubicBezTo>
                  <a:lnTo>
                    <a:pt x="3666" y="21619"/>
                  </a:lnTo>
                  <a:lnTo>
                    <a:pt x="3943" y="21619"/>
                  </a:lnTo>
                  <a:lnTo>
                    <a:pt x="3943" y="10436"/>
                  </a:lnTo>
                  <a:cubicBezTo>
                    <a:pt x="4002" y="10537"/>
                    <a:pt x="4035" y="10604"/>
                    <a:pt x="4044" y="10612"/>
                  </a:cubicBezTo>
                  <a:lnTo>
                    <a:pt x="5252" y="13196"/>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96"/>
                  </a:lnTo>
                  <a:lnTo>
                    <a:pt x="9346" y="10621"/>
                  </a:lnTo>
                  <a:cubicBezTo>
                    <a:pt x="9354" y="10604"/>
                    <a:pt x="9388" y="10537"/>
                    <a:pt x="9438" y="10436"/>
                  </a:cubicBezTo>
                  <a:lnTo>
                    <a:pt x="9438" y="21619"/>
                  </a:lnTo>
                  <a:lnTo>
                    <a:pt x="9723" y="21619"/>
                  </a:lnTo>
                  <a:lnTo>
                    <a:pt x="9723" y="9950"/>
                  </a:lnTo>
                  <a:cubicBezTo>
                    <a:pt x="10327" y="8960"/>
                    <a:pt x="11636" y="7131"/>
                    <a:pt x="13389" y="6426"/>
                  </a:cubicBezTo>
                  <a:lnTo>
                    <a:pt x="13280" y="6175"/>
                  </a:lnTo>
                  <a:cubicBezTo>
                    <a:pt x="10772" y="7181"/>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9"/>
                  </a:lnTo>
                  <a:lnTo>
                    <a:pt x="7945" y="7567"/>
                  </a:lnTo>
                  <a:cubicBezTo>
                    <a:pt x="8817" y="6342"/>
                    <a:pt x="10688" y="4170"/>
                    <a:pt x="13372" y="3339"/>
                  </a:cubicBezTo>
                  <a:lnTo>
                    <a:pt x="13297" y="3071"/>
                  </a:lnTo>
                  <a:cubicBezTo>
                    <a:pt x="10528" y="3927"/>
                    <a:pt x="8616" y="6158"/>
                    <a:pt x="7718" y="7408"/>
                  </a:cubicBezTo>
                  <a:lnTo>
                    <a:pt x="6829" y="8633"/>
                  </a:lnTo>
                  <a:lnTo>
                    <a:pt x="6829" y="6720"/>
                  </a:lnTo>
                  <a:cubicBezTo>
                    <a:pt x="7794" y="5378"/>
                    <a:pt x="9765" y="2668"/>
                    <a:pt x="13364" y="1896"/>
                  </a:cubicBezTo>
                  <a:lnTo>
                    <a:pt x="13305" y="1628"/>
                  </a:lnTo>
                  <a:cubicBezTo>
                    <a:pt x="9883" y="2349"/>
                    <a:pt x="7844" y="4866"/>
                    <a:pt x="6829" y="6242"/>
                  </a:cubicBezTo>
                  <a:lnTo>
                    <a:pt x="6829" y="4489"/>
                  </a:lnTo>
                  <a:cubicBezTo>
                    <a:pt x="8171" y="3004"/>
                    <a:pt x="11015" y="487"/>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23"/>
            <p:cNvSpPr/>
            <p:nvPr/>
          </p:nvSpPr>
          <p:spPr>
            <a:xfrm>
              <a:off x="800882" y="1459949"/>
              <a:ext cx="601367" cy="971017"/>
            </a:xfrm>
            <a:custGeom>
              <a:avLst/>
              <a:gdLst/>
              <a:ahLst/>
              <a:cxnLst/>
              <a:rect l="l" t="t" r="r" b="b"/>
              <a:pathLst>
                <a:path w="13389" h="21619" extrusionOk="0">
                  <a:moveTo>
                    <a:pt x="59" y="1"/>
                  </a:moveTo>
                  <a:lnTo>
                    <a:pt x="34" y="278"/>
                  </a:lnTo>
                  <a:cubicBezTo>
                    <a:pt x="2374" y="479"/>
                    <a:pt x="5210" y="3004"/>
                    <a:pt x="6552" y="4489"/>
                  </a:cubicBezTo>
                  <a:lnTo>
                    <a:pt x="6552" y="6234"/>
                  </a:lnTo>
                  <a:cubicBezTo>
                    <a:pt x="5545" y="4858"/>
                    <a:pt x="3498" y="2350"/>
                    <a:pt x="76" y="1620"/>
                  </a:cubicBezTo>
                  <a:lnTo>
                    <a:pt x="17" y="1897"/>
                  </a:lnTo>
                  <a:cubicBezTo>
                    <a:pt x="3616" y="2660"/>
                    <a:pt x="5596" y="5378"/>
                    <a:pt x="6552" y="6712"/>
                  </a:cubicBezTo>
                  <a:lnTo>
                    <a:pt x="6552" y="8633"/>
                  </a:lnTo>
                  <a:lnTo>
                    <a:pt x="5671" y="7400"/>
                  </a:lnTo>
                  <a:cubicBezTo>
                    <a:pt x="4773" y="6150"/>
                    <a:pt x="2852" y="3927"/>
                    <a:pt x="93" y="3071"/>
                  </a:cubicBezTo>
                  <a:lnTo>
                    <a:pt x="9" y="3340"/>
                  </a:lnTo>
                  <a:cubicBezTo>
                    <a:pt x="2693" y="4170"/>
                    <a:pt x="4564" y="6343"/>
                    <a:pt x="5445" y="7568"/>
                  </a:cubicBezTo>
                  <a:lnTo>
                    <a:pt x="6552" y="9111"/>
                  </a:lnTo>
                  <a:lnTo>
                    <a:pt x="6552" y="12014"/>
                  </a:lnTo>
                  <a:lnTo>
                    <a:pt x="5554" y="9891"/>
                  </a:lnTo>
                  <a:cubicBezTo>
                    <a:pt x="5537" y="9849"/>
                    <a:pt x="3607" y="5873"/>
                    <a:pt x="93" y="4657"/>
                  </a:cubicBezTo>
                  <a:lnTo>
                    <a:pt x="0" y="4917"/>
                  </a:lnTo>
                  <a:cubicBezTo>
                    <a:pt x="3112" y="5999"/>
                    <a:pt x="4941" y="9312"/>
                    <a:pt x="5252" y="9916"/>
                  </a:cubicBezTo>
                  <a:lnTo>
                    <a:pt x="5252" y="12534"/>
                  </a:lnTo>
                  <a:lnTo>
                    <a:pt x="4295" y="10495"/>
                  </a:lnTo>
                  <a:cubicBezTo>
                    <a:pt x="4228" y="10361"/>
                    <a:pt x="2609" y="7173"/>
                    <a:pt x="101" y="6167"/>
                  </a:cubicBezTo>
                  <a:lnTo>
                    <a:pt x="0" y="6427"/>
                  </a:lnTo>
                  <a:cubicBezTo>
                    <a:pt x="1754" y="7131"/>
                    <a:pt x="3062" y="8960"/>
                    <a:pt x="3666" y="9950"/>
                  </a:cubicBezTo>
                  <a:lnTo>
                    <a:pt x="3666" y="21619"/>
                  </a:lnTo>
                  <a:lnTo>
                    <a:pt x="3943" y="21619"/>
                  </a:lnTo>
                  <a:lnTo>
                    <a:pt x="3943" y="10437"/>
                  </a:lnTo>
                  <a:cubicBezTo>
                    <a:pt x="4002" y="10537"/>
                    <a:pt x="4035" y="10596"/>
                    <a:pt x="4044" y="10613"/>
                  </a:cubicBezTo>
                  <a:lnTo>
                    <a:pt x="5252" y="13188"/>
                  </a:lnTo>
                  <a:lnTo>
                    <a:pt x="5252" y="21619"/>
                  </a:lnTo>
                  <a:lnTo>
                    <a:pt x="5528" y="21619"/>
                  </a:lnTo>
                  <a:lnTo>
                    <a:pt x="5528" y="10504"/>
                  </a:lnTo>
                  <a:lnTo>
                    <a:pt x="6552" y="12668"/>
                  </a:lnTo>
                  <a:lnTo>
                    <a:pt x="6552" y="21619"/>
                  </a:lnTo>
                  <a:lnTo>
                    <a:pt x="6829" y="21619"/>
                  </a:lnTo>
                  <a:lnTo>
                    <a:pt x="6829" y="12668"/>
                  </a:lnTo>
                  <a:lnTo>
                    <a:pt x="7852" y="10504"/>
                  </a:lnTo>
                  <a:lnTo>
                    <a:pt x="7852" y="21619"/>
                  </a:lnTo>
                  <a:lnTo>
                    <a:pt x="8129" y="21619"/>
                  </a:lnTo>
                  <a:lnTo>
                    <a:pt x="8129" y="13188"/>
                  </a:lnTo>
                  <a:lnTo>
                    <a:pt x="9345" y="10613"/>
                  </a:lnTo>
                  <a:cubicBezTo>
                    <a:pt x="9354" y="10596"/>
                    <a:pt x="9387" y="10537"/>
                    <a:pt x="9438" y="10437"/>
                  </a:cubicBezTo>
                  <a:lnTo>
                    <a:pt x="9438" y="21619"/>
                  </a:lnTo>
                  <a:lnTo>
                    <a:pt x="9723" y="21619"/>
                  </a:lnTo>
                  <a:lnTo>
                    <a:pt x="9723" y="9950"/>
                  </a:lnTo>
                  <a:cubicBezTo>
                    <a:pt x="10327" y="8960"/>
                    <a:pt x="11636" y="7131"/>
                    <a:pt x="13389" y="6427"/>
                  </a:cubicBezTo>
                  <a:lnTo>
                    <a:pt x="13280" y="6167"/>
                  </a:lnTo>
                  <a:cubicBezTo>
                    <a:pt x="10772" y="7173"/>
                    <a:pt x="9161" y="10361"/>
                    <a:pt x="9094" y="10495"/>
                  </a:cubicBezTo>
                  <a:lnTo>
                    <a:pt x="8129" y="12534"/>
                  </a:lnTo>
                  <a:lnTo>
                    <a:pt x="8129" y="9916"/>
                  </a:lnTo>
                  <a:cubicBezTo>
                    <a:pt x="8439" y="9312"/>
                    <a:pt x="10277" y="5999"/>
                    <a:pt x="13380" y="4917"/>
                  </a:cubicBezTo>
                  <a:lnTo>
                    <a:pt x="13288" y="4657"/>
                  </a:lnTo>
                  <a:cubicBezTo>
                    <a:pt x="9773" y="5873"/>
                    <a:pt x="7852" y="9849"/>
                    <a:pt x="7827" y="9891"/>
                  </a:cubicBezTo>
                  <a:lnTo>
                    <a:pt x="6829" y="12014"/>
                  </a:lnTo>
                  <a:lnTo>
                    <a:pt x="6829" y="9111"/>
                  </a:lnTo>
                  <a:lnTo>
                    <a:pt x="7944" y="7568"/>
                  </a:lnTo>
                  <a:cubicBezTo>
                    <a:pt x="8817" y="6343"/>
                    <a:pt x="10688" y="4170"/>
                    <a:pt x="13372" y="3340"/>
                  </a:cubicBezTo>
                  <a:lnTo>
                    <a:pt x="13297" y="3071"/>
                  </a:lnTo>
                  <a:cubicBezTo>
                    <a:pt x="10528" y="3927"/>
                    <a:pt x="8616" y="6150"/>
                    <a:pt x="7718" y="7400"/>
                  </a:cubicBezTo>
                  <a:lnTo>
                    <a:pt x="6829" y="8633"/>
                  </a:lnTo>
                  <a:lnTo>
                    <a:pt x="6829" y="6712"/>
                  </a:lnTo>
                  <a:cubicBezTo>
                    <a:pt x="7793" y="5378"/>
                    <a:pt x="9765" y="2660"/>
                    <a:pt x="13364" y="1897"/>
                  </a:cubicBezTo>
                  <a:lnTo>
                    <a:pt x="13305" y="1620"/>
                  </a:lnTo>
                  <a:cubicBezTo>
                    <a:pt x="9882" y="2350"/>
                    <a:pt x="7844" y="4858"/>
                    <a:pt x="6829" y="6234"/>
                  </a:cubicBezTo>
                  <a:lnTo>
                    <a:pt x="6829" y="4489"/>
                  </a:lnTo>
                  <a:cubicBezTo>
                    <a:pt x="8171" y="3004"/>
                    <a:pt x="11015" y="479"/>
                    <a:pt x="13347" y="278"/>
                  </a:cubicBezTo>
                  <a:lnTo>
                    <a:pt x="13322" y="1"/>
                  </a:lnTo>
                  <a:cubicBezTo>
                    <a:pt x="10503" y="244"/>
                    <a:pt x="7382"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23"/>
            <p:cNvSpPr/>
            <p:nvPr/>
          </p:nvSpPr>
          <p:spPr>
            <a:xfrm>
              <a:off x="367601" y="973180"/>
              <a:ext cx="601367" cy="971017"/>
            </a:xfrm>
            <a:custGeom>
              <a:avLst/>
              <a:gdLst/>
              <a:ahLst/>
              <a:cxnLst/>
              <a:rect l="l" t="t" r="r" b="b"/>
              <a:pathLst>
                <a:path w="13389" h="21619" extrusionOk="0">
                  <a:moveTo>
                    <a:pt x="59" y="1"/>
                  </a:moveTo>
                  <a:lnTo>
                    <a:pt x="34" y="277"/>
                  </a:lnTo>
                  <a:cubicBezTo>
                    <a:pt x="2374" y="487"/>
                    <a:pt x="5210" y="3004"/>
                    <a:pt x="6552" y="4489"/>
                  </a:cubicBezTo>
                  <a:lnTo>
                    <a:pt x="6552" y="6242"/>
                  </a:lnTo>
                  <a:cubicBezTo>
                    <a:pt x="5545" y="4866"/>
                    <a:pt x="3498" y="2349"/>
                    <a:pt x="76" y="1628"/>
                  </a:cubicBezTo>
                  <a:lnTo>
                    <a:pt x="17" y="1896"/>
                  </a:lnTo>
                  <a:cubicBezTo>
                    <a:pt x="3616" y="2668"/>
                    <a:pt x="5595" y="5378"/>
                    <a:pt x="6552" y="6720"/>
                  </a:cubicBezTo>
                  <a:lnTo>
                    <a:pt x="6552" y="8633"/>
                  </a:lnTo>
                  <a:lnTo>
                    <a:pt x="5671" y="7408"/>
                  </a:lnTo>
                  <a:cubicBezTo>
                    <a:pt x="4773" y="6158"/>
                    <a:pt x="2852" y="3927"/>
                    <a:pt x="92" y="3071"/>
                  </a:cubicBezTo>
                  <a:lnTo>
                    <a:pt x="8" y="3339"/>
                  </a:lnTo>
                  <a:cubicBezTo>
                    <a:pt x="2693" y="4170"/>
                    <a:pt x="4564" y="6342"/>
                    <a:pt x="5444" y="7567"/>
                  </a:cubicBezTo>
                  <a:lnTo>
                    <a:pt x="6552" y="9119"/>
                  </a:lnTo>
                  <a:lnTo>
                    <a:pt x="6552" y="12013"/>
                  </a:lnTo>
                  <a:lnTo>
                    <a:pt x="5553" y="9891"/>
                  </a:lnTo>
                  <a:cubicBezTo>
                    <a:pt x="5537" y="9849"/>
                    <a:pt x="3607" y="5873"/>
                    <a:pt x="92" y="4656"/>
                  </a:cubicBezTo>
                  <a:lnTo>
                    <a:pt x="0" y="4916"/>
                  </a:lnTo>
                  <a:cubicBezTo>
                    <a:pt x="3112" y="5999"/>
                    <a:pt x="4941" y="9321"/>
                    <a:pt x="5251" y="9916"/>
                  </a:cubicBezTo>
                  <a:lnTo>
                    <a:pt x="5251" y="12533"/>
                  </a:lnTo>
                  <a:lnTo>
                    <a:pt x="4295" y="10495"/>
                  </a:lnTo>
                  <a:cubicBezTo>
                    <a:pt x="4228" y="10361"/>
                    <a:pt x="2609" y="7181"/>
                    <a:pt x="101" y="6175"/>
                  </a:cubicBezTo>
                  <a:lnTo>
                    <a:pt x="0" y="6426"/>
                  </a:lnTo>
                  <a:cubicBezTo>
                    <a:pt x="1753" y="7131"/>
                    <a:pt x="3062" y="8960"/>
                    <a:pt x="3666" y="9950"/>
                  </a:cubicBezTo>
                  <a:lnTo>
                    <a:pt x="3666" y="21619"/>
                  </a:lnTo>
                  <a:lnTo>
                    <a:pt x="3943" y="21619"/>
                  </a:lnTo>
                  <a:lnTo>
                    <a:pt x="3943" y="10436"/>
                  </a:lnTo>
                  <a:cubicBezTo>
                    <a:pt x="4002" y="10537"/>
                    <a:pt x="4035" y="10604"/>
                    <a:pt x="4043" y="10612"/>
                  </a:cubicBezTo>
                  <a:lnTo>
                    <a:pt x="5251" y="13196"/>
                  </a:lnTo>
                  <a:lnTo>
                    <a:pt x="5251" y="21619"/>
                  </a:lnTo>
                  <a:lnTo>
                    <a:pt x="5528" y="21619"/>
                  </a:lnTo>
                  <a:lnTo>
                    <a:pt x="5528" y="10503"/>
                  </a:lnTo>
                  <a:lnTo>
                    <a:pt x="6552" y="12668"/>
                  </a:lnTo>
                  <a:lnTo>
                    <a:pt x="6552" y="21619"/>
                  </a:lnTo>
                  <a:lnTo>
                    <a:pt x="6829" y="21619"/>
                  </a:lnTo>
                  <a:lnTo>
                    <a:pt x="6829" y="12668"/>
                  </a:lnTo>
                  <a:lnTo>
                    <a:pt x="7852" y="10503"/>
                  </a:lnTo>
                  <a:lnTo>
                    <a:pt x="7852" y="21619"/>
                  </a:lnTo>
                  <a:lnTo>
                    <a:pt x="8129" y="21619"/>
                  </a:lnTo>
                  <a:lnTo>
                    <a:pt x="8129" y="13196"/>
                  </a:lnTo>
                  <a:lnTo>
                    <a:pt x="9345" y="10621"/>
                  </a:lnTo>
                  <a:cubicBezTo>
                    <a:pt x="9354" y="10604"/>
                    <a:pt x="9387" y="10537"/>
                    <a:pt x="9438" y="10436"/>
                  </a:cubicBezTo>
                  <a:lnTo>
                    <a:pt x="9438" y="21619"/>
                  </a:lnTo>
                  <a:lnTo>
                    <a:pt x="9723" y="21619"/>
                  </a:lnTo>
                  <a:lnTo>
                    <a:pt x="9723" y="9950"/>
                  </a:lnTo>
                  <a:cubicBezTo>
                    <a:pt x="10327" y="8960"/>
                    <a:pt x="11635" y="7131"/>
                    <a:pt x="13389" y="6426"/>
                  </a:cubicBezTo>
                  <a:lnTo>
                    <a:pt x="13280" y="6175"/>
                  </a:lnTo>
                  <a:cubicBezTo>
                    <a:pt x="10771" y="7181"/>
                    <a:pt x="9161" y="10361"/>
                    <a:pt x="9094" y="10495"/>
                  </a:cubicBezTo>
                  <a:lnTo>
                    <a:pt x="8129" y="12533"/>
                  </a:lnTo>
                  <a:lnTo>
                    <a:pt x="8129" y="9916"/>
                  </a:lnTo>
                  <a:cubicBezTo>
                    <a:pt x="8439" y="9312"/>
                    <a:pt x="10276" y="5999"/>
                    <a:pt x="13380" y="4916"/>
                  </a:cubicBezTo>
                  <a:lnTo>
                    <a:pt x="13288" y="4656"/>
                  </a:lnTo>
                  <a:cubicBezTo>
                    <a:pt x="9773" y="5873"/>
                    <a:pt x="7852" y="9849"/>
                    <a:pt x="7827" y="9891"/>
                  </a:cubicBezTo>
                  <a:lnTo>
                    <a:pt x="6829" y="12013"/>
                  </a:lnTo>
                  <a:lnTo>
                    <a:pt x="6829" y="9119"/>
                  </a:lnTo>
                  <a:lnTo>
                    <a:pt x="7944" y="7567"/>
                  </a:lnTo>
                  <a:cubicBezTo>
                    <a:pt x="8817" y="6342"/>
                    <a:pt x="10687" y="4170"/>
                    <a:pt x="13372" y="3339"/>
                  </a:cubicBezTo>
                  <a:lnTo>
                    <a:pt x="13296" y="3071"/>
                  </a:lnTo>
                  <a:cubicBezTo>
                    <a:pt x="10528" y="3927"/>
                    <a:pt x="8615" y="6158"/>
                    <a:pt x="7718" y="7408"/>
                  </a:cubicBezTo>
                  <a:lnTo>
                    <a:pt x="6829" y="8633"/>
                  </a:lnTo>
                  <a:lnTo>
                    <a:pt x="6829" y="6720"/>
                  </a:lnTo>
                  <a:cubicBezTo>
                    <a:pt x="7793" y="5378"/>
                    <a:pt x="9765" y="2668"/>
                    <a:pt x="13363" y="1896"/>
                  </a:cubicBezTo>
                  <a:lnTo>
                    <a:pt x="13305" y="1628"/>
                  </a:lnTo>
                  <a:cubicBezTo>
                    <a:pt x="9882" y="2349"/>
                    <a:pt x="7844" y="4866"/>
                    <a:pt x="6829" y="6242"/>
                  </a:cubicBezTo>
                  <a:lnTo>
                    <a:pt x="6829" y="4489"/>
                  </a:lnTo>
                  <a:cubicBezTo>
                    <a:pt x="8171" y="3004"/>
                    <a:pt x="11015" y="487"/>
                    <a:pt x="13347" y="277"/>
                  </a:cubicBezTo>
                  <a:lnTo>
                    <a:pt x="13322" y="1"/>
                  </a:lnTo>
                  <a:cubicBezTo>
                    <a:pt x="10503" y="244"/>
                    <a:pt x="7382" y="3482"/>
                    <a:pt x="6694" y="4229"/>
                  </a:cubicBezTo>
                  <a:cubicBezTo>
                    <a:pt x="6006" y="3482"/>
                    <a:pt x="2877"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23"/>
            <p:cNvSpPr/>
            <p:nvPr/>
          </p:nvSpPr>
          <p:spPr>
            <a:xfrm>
              <a:off x="1234162" y="964511"/>
              <a:ext cx="601412" cy="12846"/>
            </a:xfrm>
            <a:custGeom>
              <a:avLst/>
              <a:gdLst/>
              <a:ahLst/>
              <a:cxnLst/>
              <a:rect l="l" t="t" r="r" b="b"/>
              <a:pathLst>
                <a:path w="13390"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23"/>
            <p:cNvSpPr/>
            <p:nvPr/>
          </p:nvSpPr>
          <p:spPr>
            <a:xfrm>
              <a:off x="800882" y="486410"/>
              <a:ext cx="601367" cy="971377"/>
            </a:xfrm>
            <a:custGeom>
              <a:avLst/>
              <a:gdLst/>
              <a:ahLst/>
              <a:cxnLst/>
              <a:rect l="l" t="t" r="r" b="b"/>
              <a:pathLst>
                <a:path w="13389" h="21627" extrusionOk="0">
                  <a:moveTo>
                    <a:pt x="59" y="0"/>
                  </a:moveTo>
                  <a:lnTo>
                    <a:pt x="34" y="285"/>
                  </a:lnTo>
                  <a:cubicBezTo>
                    <a:pt x="2374" y="487"/>
                    <a:pt x="5210" y="3003"/>
                    <a:pt x="6552" y="4497"/>
                  </a:cubicBezTo>
                  <a:lnTo>
                    <a:pt x="6552" y="6241"/>
                  </a:lnTo>
                  <a:cubicBezTo>
                    <a:pt x="5545" y="4866"/>
                    <a:pt x="3498" y="2357"/>
                    <a:pt x="76" y="1628"/>
                  </a:cubicBezTo>
                  <a:lnTo>
                    <a:pt x="17" y="1896"/>
                  </a:lnTo>
                  <a:cubicBezTo>
                    <a:pt x="3616" y="2668"/>
                    <a:pt x="5596" y="5377"/>
                    <a:pt x="6552" y="6720"/>
                  </a:cubicBezTo>
                  <a:lnTo>
                    <a:pt x="6552" y="8641"/>
                  </a:lnTo>
                  <a:lnTo>
                    <a:pt x="5671" y="7408"/>
                  </a:lnTo>
                  <a:cubicBezTo>
                    <a:pt x="4773" y="6158"/>
                    <a:pt x="2852" y="3935"/>
                    <a:pt x="93" y="3079"/>
                  </a:cubicBezTo>
                  <a:lnTo>
                    <a:pt x="9" y="3347"/>
                  </a:lnTo>
                  <a:cubicBezTo>
                    <a:pt x="2693" y="4178"/>
                    <a:pt x="4564" y="6351"/>
                    <a:pt x="5445" y="7567"/>
                  </a:cubicBezTo>
                  <a:lnTo>
                    <a:pt x="6552" y="9119"/>
                  </a:lnTo>
                  <a:lnTo>
                    <a:pt x="6552" y="12013"/>
                  </a:lnTo>
                  <a:lnTo>
                    <a:pt x="5554" y="9891"/>
                  </a:lnTo>
                  <a:cubicBezTo>
                    <a:pt x="5537" y="9857"/>
                    <a:pt x="3607" y="5881"/>
                    <a:pt x="93" y="4656"/>
                  </a:cubicBezTo>
                  <a:lnTo>
                    <a:pt x="0" y="4924"/>
                  </a:lnTo>
                  <a:cubicBezTo>
                    <a:pt x="3112" y="5998"/>
                    <a:pt x="4941" y="9320"/>
                    <a:pt x="5252" y="9916"/>
                  </a:cubicBezTo>
                  <a:lnTo>
                    <a:pt x="5252" y="12541"/>
                  </a:lnTo>
                  <a:lnTo>
                    <a:pt x="4295" y="10495"/>
                  </a:lnTo>
                  <a:cubicBezTo>
                    <a:pt x="4228" y="10360"/>
                    <a:pt x="2609" y="7181"/>
                    <a:pt x="101" y="6174"/>
                  </a:cubicBezTo>
                  <a:lnTo>
                    <a:pt x="0" y="6434"/>
                  </a:lnTo>
                  <a:cubicBezTo>
                    <a:pt x="1754" y="7139"/>
                    <a:pt x="3062" y="8959"/>
                    <a:pt x="3666" y="9958"/>
                  </a:cubicBezTo>
                  <a:lnTo>
                    <a:pt x="3666" y="21627"/>
                  </a:lnTo>
                  <a:lnTo>
                    <a:pt x="3943" y="21627"/>
                  </a:lnTo>
                  <a:lnTo>
                    <a:pt x="3943" y="10436"/>
                  </a:lnTo>
                  <a:cubicBezTo>
                    <a:pt x="4002" y="10537"/>
                    <a:pt x="4035" y="10604"/>
                    <a:pt x="4044" y="10620"/>
                  </a:cubicBezTo>
                  <a:lnTo>
                    <a:pt x="5252" y="13196"/>
                  </a:lnTo>
                  <a:lnTo>
                    <a:pt x="5252" y="21627"/>
                  </a:lnTo>
                  <a:lnTo>
                    <a:pt x="5528" y="21627"/>
                  </a:lnTo>
                  <a:lnTo>
                    <a:pt x="5528" y="10503"/>
                  </a:lnTo>
                  <a:lnTo>
                    <a:pt x="6552" y="12676"/>
                  </a:lnTo>
                  <a:lnTo>
                    <a:pt x="6552" y="21627"/>
                  </a:lnTo>
                  <a:lnTo>
                    <a:pt x="6829" y="21627"/>
                  </a:lnTo>
                  <a:lnTo>
                    <a:pt x="6829" y="12676"/>
                  </a:lnTo>
                  <a:lnTo>
                    <a:pt x="7852" y="10503"/>
                  </a:lnTo>
                  <a:lnTo>
                    <a:pt x="7852" y="21627"/>
                  </a:lnTo>
                  <a:lnTo>
                    <a:pt x="8129" y="21627"/>
                  </a:lnTo>
                  <a:lnTo>
                    <a:pt x="8129" y="13196"/>
                  </a:lnTo>
                  <a:lnTo>
                    <a:pt x="9345" y="10620"/>
                  </a:lnTo>
                  <a:cubicBezTo>
                    <a:pt x="9354" y="10604"/>
                    <a:pt x="9387" y="10537"/>
                    <a:pt x="9438" y="10436"/>
                  </a:cubicBezTo>
                  <a:lnTo>
                    <a:pt x="9438" y="21627"/>
                  </a:lnTo>
                  <a:lnTo>
                    <a:pt x="9723" y="21627"/>
                  </a:lnTo>
                  <a:lnTo>
                    <a:pt x="9723" y="9958"/>
                  </a:lnTo>
                  <a:cubicBezTo>
                    <a:pt x="10327" y="8959"/>
                    <a:pt x="11636" y="7139"/>
                    <a:pt x="13389" y="6434"/>
                  </a:cubicBezTo>
                  <a:lnTo>
                    <a:pt x="13280" y="6174"/>
                  </a:lnTo>
                  <a:cubicBezTo>
                    <a:pt x="10772" y="7181"/>
                    <a:pt x="9161" y="10360"/>
                    <a:pt x="9094" y="10503"/>
                  </a:cubicBezTo>
                  <a:lnTo>
                    <a:pt x="8129" y="12541"/>
                  </a:lnTo>
                  <a:lnTo>
                    <a:pt x="8129" y="9916"/>
                  </a:lnTo>
                  <a:cubicBezTo>
                    <a:pt x="8439" y="9320"/>
                    <a:pt x="10277" y="5998"/>
                    <a:pt x="13380" y="4924"/>
                  </a:cubicBezTo>
                  <a:lnTo>
                    <a:pt x="13288" y="4656"/>
                  </a:lnTo>
                  <a:cubicBezTo>
                    <a:pt x="9773" y="5881"/>
                    <a:pt x="7852" y="9857"/>
                    <a:pt x="7827" y="9891"/>
                  </a:cubicBezTo>
                  <a:lnTo>
                    <a:pt x="6829" y="12013"/>
                  </a:lnTo>
                  <a:lnTo>
                    <a:pt x="6829" y="9119"/>
                  </a:lnTo>
                  <a:lnTo>
                    <a:pt x="7944" y="7567"/>
                  </a:lnTo>
                  <a:cubicBezTo>
                    <a:pt x="8817" y="6351"/>
                    <a:pt x="10688" y="4178"/>
                    <a:pt x="13372" y="3347"/>
                  </a:cubicBezTo>
                  <a:lnTo>
                    <a:pt x="13297" y="3079"/>
                  </a:lnTo>
                  <a:cubicBezTo>
                    <a:pt x="10528" y="3935"/>
                    <a:pt x="8616" y="6158"/>
                    <a:pt x="7718" y="7408"/>
                  </a:cubicBezTo>
                  <a:lnTo>
                    <a:pt x="6829" y="8641"/>
                  </a:lnTo>
                  <a:lnTo>
                    <a:pt x="6829" y="6720"/>
                  </a:lnTo>
                  <a:cubicBezTo>
                    <a:pt x="7793" y="5377"/>
                    <a:pt x="9765" y="2668"/>
                    <a:pt x="13364" y="1896"/>
                  </a:cubicBezTo>
                  <a:lnTo>
                    <a:pt x="13305" y="1628"/>
                  </a:lnTo>
                  <a:cubicBezTo>
                    <a:pt x="9882" y="2357"/>
                    <a:pt x="7844" y="4866"/>
                    <a:pt x="6829" y="6241"/>
                  </a:cubicBezTo>
                  <a:lnTo>
                    <a:pt x="6829" y="4497"/>
                  </a:lnTo>
                  <a:cubicBezTo>
                    <a:pt x="8171" y="3003"/>
                    <a:pt x="11015" y="487"/>
                    <a:pt x="13347" y="285"/>
                  </a:cubicBezTo>
                  <a:lnTo>
                    <a:pt x="13322" y="0"/>
                  </a:lnTo>
                  <a:cubicBezTo>
                    <a:pt x="10503" y="252"/>
                    <a:pt x="7382" y="3482"/>
                    <a:pt x="6695" y="4237"/>
                  </a:cubicBezTo>
                  <a:cubicBezTo>
                    <a:pt x="6007" y="3482"/>
                    <a:pt x="2878" y="252"/>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23"/>
            <p:cNvSpPr/>
            <p:nvPr/>
          </p:nvSpPr>
          <p:spPr>
            <a:xfrm>
              <a:off x="367601" y="0"/>
              <a:ext cx="601367" cy="971017"/>
            </a:xfrm>
            <a:custGeom>
              <a:avLst/>
              <a:gdLst/>
              <a:ahLst/>
              <a:cxnLst/>
              <a:rect l="l" t="t" r="r" b="b"/>
              <a:pathLst>
                <a:path w="13389" h="21619" extrusionOk="0">
                  <a:moveTo>
                    <a:pt x="59" y="0"/>
                  </a:moveTo>
                  <a:lnTo>
                    <a:pt x="34" y="277"/>
                  </a:lnTo>
                  <a:cubicBezTo>
                    <a:pt x="2374" y="478"/>
                    <a:pt x="5210" y="3003"/>
                    <a:pt x="6552" y="4488"/>
                  </a:cubicBezTo>
                  <a:lnTo>
                    <a:pt x="6552" y="6233"/>
                  </a:lnTo>
                  <a:cubicBezTo>
                    <a:pt x="5545" y="4857"/>
                    <a:pt x="3498" y="2349"/>
                    <a:pt x="76" y="1619"/>
                  </a:cubicBezTo>
                  <a:lnTo>
                    <a:pt x="17" y="1896"/>
                  </a:lnTo>
                  <a:cubicBezTo>
                    <a:pt x="3616" y="2659"/>
                    <a:pt x="5595" y="5377"/>
                    <a:pt x="6552" y="6711"/>
                  </a:cubicBezTo>
                  <a:lnTo>
                    <a:pt x="6552" y="8632"/>
                  </a:lnTo>
                  <a:lnTo>
                    <a:pt x="5671" y="7399"/>
                  </a:lnTo>
                  <a:cubicBezTo>
                    <a:pt x="4773" y="6149"/>
                    <a:pt x="2852" y="3926"/>
                    <a:pt x="92" y="3071"/>
                  </a:cubicBezTo>
                  <a:lnTo>
                    <a:pt x="8" y="3339"/>
                  </a:lnTo>
                  <a:cubicBezTo>
                    <a:pt x="2693" y="4169"/>
                    <a:pt x="4564" y="6342"/>
                    <a:pt x="5444" y="7567"/>
                  </a:cubicBezTo>
                  <a:lnTo>
                    <a:pt x="6552" y="9110"/>
                  </a:lnTo>
                  <a:lnTo>
                    <a:pt x="6552" y="12013"/>
                  </a:lnTo>
                  <a:lnTo>
                    <a:pt x="5553" y="9891"/>
                  </a:lnTo>
                  <a:cubicBezTo>
                    <a:pt x="5537" y="9849"/>
                    <a:pt x="3607" y="5872"/>
                    <a:pt x="92" y="4656"/>
                  </a:cubicBezTo>
                  <a:lnTo>
                    <a:pt x="0" y="4916"/>
                  </a:lnTo>
                  <a:cubicBezTo>
                    <a:pt x="3112" y="5998"/>
                    <a:pt x="4941" y="9312"/>
                    <a:pt x="5251" y="9916"/>
                  </a:cubicBezTo>
                  <a:lnTo>
                    <a:pt x="5251" y="12533"/>
                  </a:lnTo>
                  <a:lnTo>
                    <a:pt x="4295" y="10495"/>
                  </a:lnTo>
                  <a:cubicBezTo>
                    <a:pt x="4228" y="10360"/>
                    <a:pt x="2609" y="7173"/>
                    <a:pt x="101" y="6166"/>
                  </a:cubicBezTo>
                  <a:lnTo>
                    <a:pt x="0" y="6426"/>
                  </a:lnTo>
                  <a:cubicBezTo>
                    <a:pt x="1753" y="7131"/>
                    <a:pt x="3062" y="8959"/>
                    <a:pt x="3666" y="9949"/>
                  </a:cubicBezTo>
                  <a:lnTo>
                    <a:pt x="3666" y="21618"/>
                  </a:lnTo>
                  <a:lnTo>
                    <a:pt x="3943" y="21618"/>
                  </a:lnTo>
                  <a:lnTo>
                    <a:pt x="3943" y="10436"/>
                  </a:lnTo>
                  <a:cubicBezTo>
                    <a:pt x="4002" y="10537"/>
                    <a:pt x="4035" y="10595"/>
                    <a:pt x="4043" y="10612"/>
                  </a:cubicBezTo>
                  <a:lnTo>
                    <a:pt x="5251" y="13187"/>
                  </a:lnTo>
                  <a:lnTo>
                    <a:pt x="5251" y="21618"/>
                  </a:lnTo>
                  <a:lnTo>
                    <a:pt x="5528" y="21618"/>
                  </a:lnTo>
                  <a:lnTo>
                    <a:pt x="5528" y="10503"/>
                  </a:lnTo>
                  <a:lnTo>
                    <a:pt x="6552" y="12667"/>
                  </a:lnTo>
                  <a:lnTo>
                    <a:pt x="6552" y="21618"/>
                  </a:lnTo>
                  <a:lnTo>
                    <a:pt x="6829" y="21618"/>
                  </a:lnTo>
                  <a:lnTo>
                    <a:pt x="6829" y="12667"/>
                  </a:lnTo>
                  <a:lnTo>
                    <a:pt x="7852" y="10503"/>
                  </a:lnTo>
                  <a:lnTo>
                    <a:pt x="7852" y="21618"/>
                  </a:lnTo>
                  <a:lnTo>
                    <a:pt x="8129" y="21618"/>
                  </a:lnTo>
                  <a:lnTo>
                    <a:pt x="8129" y="13187"/>
                  </a:lnTo>
                  <a:lnTo>
                    <a:pt x="9345" y="10612"/>
                  </a:lnTo>
                  <a:cubicBezTo>
                    <a:pt x="9354" y="10595"/>
                    <a:pt x="9387" y="10537"/>
                    <a:pt x="9438" y="10436"/>
                  </a:cubicBezTo>
                  <a:lnTo>
                    <a:pt x="9438" y="21618"/>
                  </a:lnTo>
                  <a:lnTo>
                    <a:pt x="9723" y="21618"/>
                  </a:lnTo>
                  <a:lnTo>
                    <a:pt x="9723" y="9949"/>
                  </a:lnTo>
                  <a:cubicBezTo>
                    <a:pt x="10327" y="8959"/>
                    <a:pt x="11635" y="7131"/>
                    <a:pt x="13389" y="6426"/>
                  </a:cubicBezTo>
                  <a:lnTo>
                    <a:pt x="13280" y="6166"/>
                  </a:lnTo>
                  <a:cubicBezTo>
                    <a:pt x="10771" y="7173"/>
                    <a:pt x="9161" y="10360"/>
                    <a:pt x="9094" y="10495"/>
                  </a:cubicBezTo>
                  <a:lnTo>
                    <a:pt x="8129" y="12533"/>
                  </a:lnTo>
                  <a:lnTo>
                    <a:pt x="8129" y="9916"/>
                  </a:lnTo>
                  <a:cubicBezTo>
                    <a:pt x="8439" y="9312"/>
                    <a:pt x="10276" y="5998"/>
                    <a:pt x="13380" y="4916"/>
                  </a:cubicBezTo>
                  <a:lnTo>
                    <a:pt x="13288" y="4656"/>
                  </a:lnTo>
                  <a:cubicBezTo>
                    <a:pt x="9773" y="5872"/>
                    <a:pt x="7852" y="9849"/>
                    <a:pt x="7827" y="9891"/>
                  </a:cubicBezTo>
                  <a:lnTo>
                    <a:pt x="6829" y="12013"/>
                  </a:lnTo>
                  <a:lnTo>
                    <a:pt x="6829" y="9110"/>
                  </a:lnTo>
                  <a:lnTo>
                    <a:pt x="7944" y="7567"/>
                  </a:lnTo>
                  <a:cubicBezTo>
                    <a:pt x="8817" y="6342"/>
                    <a:pt x="10687" y="4169"/>
                    <a:pt x="13372" y="3339"/>
                  </a:cubicBezTo>
                  <a:lnTo>
                    <a:pt x="13296" y="3071"/>
                  </a:lnTo>
                  <a:cubicBezTo>
                    <a:pt x="10528" y="3926"/>
                    <a:pt x="8615" y="6149"/>
                    <a:pt x="7718" y="7399"/>
                  </a:cubicBezTo>
                  <a:lnTo>
                    <a:pt x="6829" y="8632"/>
                  </a:lnTo>
                  <a:lnTo>
                    <a:pt x="6829" y="6711"/>
                  </a:lnTo>
                  <a:cubicBezTo>
                    <a:pt x="7793" y="5377"/>
                    <a:pt x="9765" y="2659"/>
                    <a:pt x="13363" y="1896"/>
                  </a:cubicBezTo>
                  <a:lnTo>
                    <a:pt x="13305" y="1619"/>
                  </a:lnTo>
                  <a:cubicBezTo>
                    <a:pt x="9882" y="2349"/>
                    <a:pt x="7844" y="4857"/>
                    <a:pt x="6829" y="6233"/>
                  </a:cubicBezTo>
                  <a:lnTo>
                    <a:pt x="6829" y="4488"/>
                  </a:lnTo>
                  <a:cubicBezTo>
                    <a:pt x="8171" y="3003"/>
                    <a:pt x="11015" y="478"/>
                    <a:pt x="13347" y="277"/>
                  </a:cubicBezTo>
                  <a:lnTo>
                    <a:pt x="13322" y="0"/>
                  </a:lnTo>
                  <a:cubicBezTo>
                    <a:pt x="10503" y="244"/>
                    <a:pt x="7382" y="3482"/>
                    <a:pt x="6694" y="4228"/>
                  </a:cubicBezTo>
                  <a:cubicBezTo>
                    <a:pt x="6006" y="3482"/>
                    <a:pt x="2877" y="244"/>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23"/>
            <p:cNvSpPr/>
            <p:nvPr/>
          </p:nvSpPr>
          <p:spPr>
            <a:xfrm>
              <a:off x="367601" y="964511"/>
              <a:ext cx="601367" cy="12846"/>
            </a:xfrm>
            <a:custGeom>
              <a:avLst/>
              <a:gdLst/>
              <a:ahLst/>
              <a:cxnLst/>
              <a:rect l="l" t="t" r="r" b="b"/>
              <a:pathLst>
                <a:path w="13389"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23"/>
            <p:cNvSpPr/>
            <p:nvPr/>
          </p:nvSpPr>
          <p:spPr>
            <a:xfrm>
              <a:off x="529963" y="964871"/>
              <a:ext cx="144357" cy="206160"/>
            </a:xfrm>
            <a:custGeom>
              <a:avLst/>
              <a:gdLst/>
              <a:ahLst/>
              <a:cxnLst/>
              <a:rect l="l" t="t" r="r" b="b"/>
              <a:pathLst>
                <a:path w="3214" h="4590" extrusionOk="0">
                  <a:moveTo>
                    <a:pt x="101" y="1"/>
                  </a:moveTo>
                  <a:lnTo>
                    <a:pt x="1" y="269"/>
                  </a:lnTo>
                  <a:cubicBezTo>
                    <a:pt x="806" y="571"/>
                    <a:pt x="2937" y="2358"/>
                    <a:pt x="2937" y="4590"/>
                  </a:cubicBezTo>
                  <a:lnTo>
                    <a:pt x="3214" y="4590"/>
                  </a:lnTo>
                  <a:cubicBezTo>
                    <a:pt x="3214" y="2190"/>
                    <a:pt x="991" y="337"/>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23"/>
            <p:cNvSpPr/>
            <p:nvPr/>
          </p:nvSpPr>
          <p:spPr>
            <a:xfrm>
              <a:off x="661829" y="964871"/>
              <a:ext cx="144357" cy="206160"/>
            </a:xfrm>
            <a:custGeom>
              <a:avLst/>
              <a:gdLst/>
              <a:ahLst/>
              <a:cxnLst/>
              <a:rect l="l" t="t" r="r" b="b"/>
              <a:pathLst>
                <a:path w="3214" h="4590" extrusionOk="0">
                  <a:moveTo>
                    <a:pt x="3121" y="1"/>
                  </a:moveTo>
                  <a:cubicBezTo>
                    <a:pt x="2232" y="337"/>
                    <a:pt x="1" y="2190"/>
                    <a:pt x="1" y="4590"/>
                  </a:cubicBezTo>
                  <a:lnTo>
                    <a:pt x="278" y="4590"/>
                  </a:lnTo>
                  <a:cubicBezTo>
                    <a:pt x="278" y="2358"/>
                    <a:pt x="2408" y="571"/>
                    <a:pt x="3214" y="269"/>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23"/>
            <p:cNvSpPr/>
            <p:nvPr/>
          </p:nvSpPr>
          <p:spPr>
            <a:xfrm>
              <a:off x="606810" y="960739"/>
              <a:ext cx="67507" cy="171485"/>
            </a:xfrm>
            <a:custGeom>
              <a:avLst/>
              <a:gdLst/>
              <a:ahLst/>
              <a:cxnLst/>
              <a:rect l="l" t="t" r="r" b="b"/>
              <a:pathLst>
                <a:path w="1503" h="3818" extrusionOk="0">
                  <a:moveTo>
                    <a:pt x="160" y="1"/>
                  </a:moveTo>
                  <a:lnTo>
                    <a:pt x="1" y="236"/>
                  </a:lnTo>
                  <a:cubicBezTo>
                    <a:pt x="588" y="638"/>
                    <a:pt x="1226" y="2131"/>
                    <a:pt x="1226" y="3818"/>
                  </a:cubicBezTo>
                  <a:lnTo>
                    <a:pt x="1503" y="3818"/>
                  </a:lnTo>
                  <a:cubicBezTo>
                    <a:pt x="1503" y="2207"/>
                    <a:pt x="915" y="529"/>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23"/>
            <p:cNvSpPr/>
            <p:nvPr/>
          </p:nvSpPr>
          <p:spPr>
            <a:xfrm>
              <a:off x="661829" y="960739"/>
              <a:ext cx="67867" cy="171485"/>
            </a:xfrm>
            <a:custGeom>
              <a:avLst/>
              <a:gdLst/>
              <a:ahLst/>
              <a:cxnLst/>
              <a:rect l="l" t="t" r="r" b="b"/>
              <a:pathLst>
                <a:path w="1511" h="3818" extrusionOk="0">
                  <a:moveTo>
                    <a:pt x="1351" y="1"/>
                  </a:moveTo>
                  <a:cubicBezTo>
                    <a:pt x="596" y="529"/>
                    <a:pt x="1" y="2207"/>
                    <a:pt x="1" y="3818"/>
                  </a:cubicBezTo>
                  <a:lnTo>
                    <a:pt x="278" y="3818"/>
                  </a:lnTo>
                  <a:cubicBezTo>
                    <a:pt x="278" y="2131"/>
                    <a:pt x="915" y="638"/>
                    <a:pt x="1511" y="236"/>
                  </a:cubicBezTo>
                  <a:lnTo>
                    <a:pt x="13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23"/>
            <p:cNvSpPr/>
            <p:nvPr/>
          </p:nvSpPr>
          <p:spPr>
            <a:xfrm>
              <a:off x="661829" y="970934"/>
              <a:ext cx="12486" cy="142066"/>
            </a:xfrm>
            <a:custGeom>
              <a:avLst/>
              <a:gdLst/>
              <a:ahLst/>
              <a:cxnLst/>
              <a:rect l="l" t="t" r="r" b="b"/>
              <a:pathLst>
                <a:path w="278" h="3163" extrusionOk="0">
                  <a:moveTo>
                    <a:pt x="1" y="0"/>
                  </a:moveTo>
                  <a:lnTo>
                    <a:pt x="1" y="3163"/>
                  </a:lnTo>
                  <a:lnTo>
                    <a:pt x="278" y="3163"/>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23"/>
            <p:cNvSpPr/>
            <p:nvPr/>
          </p:nvSpPr>
          <p:spPr>
            <a:xfrm>
              <a:off x="963244" y="478505"/>
              <a:ext cx="144357" cy="206115"/>
            </a:xfrm>
            <a:custGeom>
              <a:avLst/>
              <a:gdLst/>
              <a:ahLst/>
              <a:cxnLst/>
              <a:rect l="l" t="t" r="r" b="b"/>
              <a:pathLst>
                <a:path w="3214" h="4589" extrusionOk="0">
                  <a:moveTo>
                    <a:pt x="101" y="0"/>
                  </a:moveTo>
                  <a:lnTo>
                    <a:pt x="1" y="260"/>
                  </a:lnTo>
                  <a:cubicBezTo>
                    <a:pt x="806" y="562"/>
                    <a:pt x="2937" y="2357"/>
                    <a:pt x="2937" y="4589"/>
                  </a:cubicBezTo>
                  <a:lnTo>
                    <a:pt x="3214" y="4589"/>
                  </a:lnTo>
                  <a:cubicBezTo>
                    <a:pt x="3214" y="2190"/>
                    <a:pt x="991" y="327"/>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23"/>
            <p:cNvSpPr/>
            <p:nvPr/>
          </p:nvSpPr>
          <p:spPr>
            <a:xfrm>
              <a:off x="1095110" y="478505"/>
              <a:ext cx="144357" cy="206115"/>
            </a:xfrm>
            <a:custGeom>
              <a:avLst/>
              <a:gdLst/>
              <a:ahLst/>
              <a:cxnLst/>
              <a:rect l="l" t="t" r="r" b="b"/>
              <a:pathLst>
                <a:path w="3214" h="4589" extrusionOk="0">
                  <a:moveTo>
                    <a:pt x="3122" y="0"/>
                  </a:moveTo>
                  <a:cubicBezTo>
                    <a:pt x="2232" y="327"/>
                    <a:pt x="1" y="2190"/>
                    <a:pt x="1" y="4589"/>
                  </a:cubicBezTo>
                  <a:lnTo>
                    <a:pt x="278" y="4589"/>
                  </a:lnTo>
                  <a:cubicBezTo>
                    <a:pt x="278" y="2357"/>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23"/>
            <p:cNvSpPr/>
            <p:nvPr/>
          </p:nvSpPr>
          <p:spPr>
            <a:xfrm>
              <a:off x="1040136" y="474328"/>
              <a:ext cx="67462" cy="171126"/>
            </a:xfrm>
            <a:custGeom>
              <a:avLst/>
              <a:gdLst/>
              <a:ahLst/>
              <a:cxnLst/>
              <a:rect l="l" t="t" r="r" b="b"/>
              <a:pathLst>
                <a:path w="1502" h="3810" extrusionOk="0">
                  <a:moveTo>
                    <a:pt x="160" y="1"/>
                  </a:moveTo>
                  <a:lnTo>
                    <a:pt x="0" y="227"/>
                  </a:lnTo>
                  <a:cubicBezTo>
                    <a:pt x="587" y="638"/>
                    <a:pt x="1225" y="2123"/>
                    <a:pt x="1225" y="3809"/>
                  </a:cubicBezTo>
                  <a:lnTo>
                    <a:pt x="1502" y="3809"/>
                  </a:lnTo>
                  <a:cubicBezTo>
                    <a:pt x="1502" y="2199"/>
                    <a:pt x="915" y="52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23"/>
            <p:cNvSpPr/>
            <p:nvPr/>
          </p:nvSpPr>
          <p:spPr>
            <a:xfrm>
              <a:off x="1095110" y="474328"/>
              <a:ext cx="67867" cy="171126"/>
            </a:xfrm>
            <a:custGeom>
              <a:avLst/>
              <a:gdLst/>
              <a:ahLst/>
              <a:cxnLst/>
              <a:rect l="l" t="t" r="r" b="b"/>
              <a:pathLst>
                <a:path w="1511" h="3810" extrusionOk="0">
                  <a:moveTo>
                    <a:pt x="1352" y="1"/>
                  </a:moveTo>
                  <a:cubicBezTo>
                    <a:pt x="597" y="521"/>
                    <a:pt x="1" y="2199"/>
                    <a:pt x="1" y="3809"/>
                  </a:cubicBezTo>
                  <a:lnTo>
                    <a:pt x="278" y="3809"/>
                  </a:lnTo>
                  <a:cubicBezTo>
                    <a:pt x="278" y="2123"/>
                    <a:pt x="915" y="638"/>
                    <a:pt x="1511" y="227"/>
                  </a:cubicBezTo>
                  <a:lnTo>
                    <a:pt x="13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23"/>
            <p:cNvSpPr/>
            <p:nvPr/>
          </p:nvSpPr>
          <p:spPr>
            <a:xfrm>
              <a:off x="1095110" y="484120"/>
              <a:ext cx="12486" cy="142470"/>
            </a:xfrm>
            <a:custGeom>
              <a:avLst/>
              <a:gdLst/>
              <a:ahLst/>
              <a:cxnLst/>
              <a:rect l="l" t="t" r="r" b="b"/>
              <a:pathLst>
                <a:path w="278" h="3172" extrusionOk="0">
                  <a:moveTo>
                    <a:pt x="1" y="1"/>
                  </a:moveTo>
                  <a:lnTo>
                    <a:pt x="1" y="3172"/>
                  </a:lnTo>
                  <a:lnTo>
                    <a:pt x="278" y="3172"/>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23"/>
            <p:cNvSpPr/>
            <p:nvPr/>
          </p:nvSpPr>
          <p:spPr>
            <a:xfrm>
              <a:off x="1234162" y="1946359"/>
              <a:ext cx="601412" cy="971422"/>
            </a:xfrm>
            <a:custGeom>
              <a:avLst/>
              <a:gdLst/>
              <a:ahLst/>
              <a:cxnLst/>
              <a:rect l="l" t="t" r="r" b="b"/>
              <a:pathLst>
                <a:path w="13390" h="21628" extrusionOk="0">
                  <a:moveTo>
                    <a:pt x="59" y="1"/>
                  </a:moveTo>
                  <a:lnTo>
                    <a:pt x="34" y="286"/>
                  </a:lnTo>
                  <a:cubicBezTo>
                    <a:pt x="2374" y="487"/>
                    <a:pt x="5210" y="3004"/>
                    <a:pt x="6552" y="4497"/>
                  </a:cubicBezTo>
                  <a:lnTo>
                    <a:pt x="6552" y="6242"/>
                  </a:lnTo>
                  <a:cubicBezTo>
                    <a:pt x="5545" y="4866"/>
                    <a:pt x="3499" y="2358"/>
                    <a:pt x="76" y="1628"/>
                  </a:cubicBezTo>
                  <a:lnTo>
                    <a:pt x="17" y="1897"/>
                  </a:lnTo>
                  <a:cubicBezTo>
                    <a:pt x="3616" y="2668"/>
                    <a:pt x="5596" y="5378"/>
                    <a:pt x="6552" y="6720"/>
                  </a:cubicBezTo>
                  <a:lnTo>
                    <a:pt x="6552" y="8641"/>
                  </a:lnTo>
                  <a:lnTo>
                    <a:pt x="5671" y="7408"/>
                  </a:lnTo>
                  <a:cubicBezTo>
                    <a:pt x="4774" y="6158"/>
                    <a:pt x="2853" y="3935"/>
                    <a:pt x="93" y="3080"/>
                  </a:cubicBezTo>
                  <a:lnTo>
                    <a:pt x="9" y="3348"/>
                  </a:lnTo>
                  <a:cubicBezTo>
                    <a:pt x="2693" y="4178"/>
                    <a:pt x="4564" y="6351"/>
                    <a:pt x="5445" y="7568"/>
                  </a:cubicBezTo>
                  <a:lnTo>
                    <a:pt x="6552" y="9119"/>
                  </a:lnTo>
                  <a:lnTo>
                    <a:pt x="6552" y="12014"/>
                  </a:lnTo>
                  <a:lnTo>
                    <a:pt x="5554" y="9891"/>
                  </a:lnTo>
                  <a:cubicBezTo>
                    <a:pt x="5537" y="9858"/>
                    <a:pt x="3608" y="5881"/>
                    <a:pt x="93" y="4657"/>
                  </a:cubicBezTo>
                  <a:lnTo>
                    <a:pt x="0" y="4925"/>
                  </a:lnTo>
                  <a:cubicBezTo>
                    <a:pt x="3113" y="5999"/>
                    <a:pt x="4941" y="9321"/>
                    <a:pt x="5252" y="9916"/>
                  </a:cubicBezTo>
                  <a:lnTo>
                    <a:pt x="5252" y="12542"/>
                  </a:lnTo>
                  <a:lnTo>
                    <a:pt x="4296" y="10495"/>
                  </a:lnTo>
                  <a:cubicBezTo>
                    <a:pt x="4228" y="10361"/>
                    <a:pt x="2609" y="7182"/>
                    <a:pt x="101" y="6175"/>
                  </a:cubicBezTo>
                  <a:lnTo>
                    <a:pt x="0" y="6435"/>
                  </a:lnTo>
                  <a:cubicBezTo>
                    <a:pt x="1754" y="7140"/>
                    <a:pt x="3062" y="8960"/>
                    <a:pt x="3666" y="9958"/>
                  </a:cubicBezTo>
                  <a:lnTo>
                    <a:pt x="3666" y="21627"/>
                  </a:lnTo>
                  <a:lnTo>
                    <a:pt x="3943" y="21627"/>
                  </a:lnTo>
                  <a:lnTo>
                    <a:pt x="3943" y="10437"/>
                  </a:lnTo>
                  <a:cubicBezTo>
                    <a:pt x="4002" y="10537"/>
                    <a:pt x="4035" y="10604"/>
                    <a:pt x="4044" y="10621"/>
                  </a:cubicBezTo>
                  <a:lnTo>
                    <a:pt x="5252" y="13196"/>
                  </a:lnTo>
                  <a:lnTo>
                    <a:pt x="5252" y="21627"/>
                  </a:lnTo>
                  <a:lnTo>
                    <a:pt x="5529" y="21627"/>
                  </a:lnTo>
                  <a:lnTo>
                    <a:pt x="5529" y="10504"/>
                  </a:lnTo>
                  <a:lnTo>
                    <a:pt x="6552" y="12676"/>
                  </a:lnTo>
                  <a:lnTo>
                    <a:pt x="6552" y="21627"/>
                  </a:lnTo>
                  <a:lnTo>
                    <a:pt x="6829" y="21627"/>
                  </a:lnTo>
                  <a:lnTo>
                    <a:pt x="6829" y="12676"/>
                  </a:lnTo>
                  <a:lnTo>
                    <a:pt x="7852" y="10504"/>
                  </a:lnTo>
                  <a:lnTo>
                    <a:pt x="7852" y="21627"/>
                  </a:lnTo>
                  <a:lnTo>
                    <a:pt x="8129" y="21627"/>
                  </a:lnTo>
                  <a:lnTo>
                    <a:pt x="8129" y="13196"/>
                  </a:lnTo>
                  <a:lnTo>
                    <a:pt x="9346" y="10621"/>
                  </a:lnTo>
                  <a:cubicBezTo>
                    <a:pt x="9354" y="10604"/>
                    <a:pt x="9388" y="10537"/>
                    <a:pt x="9438" y="10437"/>
                  </a:cubicBezTo>
                  <a:lnTo>
                    <a:pt x="9438" y="21627"/>
                  </a:lnTo>
                  <a:lnTo>
                    <a:pt x="9723" y="21627"/>
                  </a:lnTo>
                  <a:lnTo>
                    <a:pt x="9723" y="9958"/>
                  </a:lnTo>
                  <a:cubicBezTo>
                    <a:pt x="10327" y="8960"/>
                    <a:pt x="11636" y="7140"/>
                    <a:pt x="13389" y="6435"/>
                  </a:cubicBezTo>
                  <a:lnTo>
                    <a:pt x="13280" y="6175"/>
                  </a:lnTo>
                  <a:cubicBezTo>
                    <a:pt x="10772" y="7182"/>
                    <a:pt x="9161" y="10361"/>
                    <a:pt x="9094" y="10504"/>
                  </a:cubicBezTo>
                  <a:lnTo>
                    <a:pt x="8129" y="12542"/>
                  </a:lnTo>
                  <a:lnTo>
                    <a:pt x="8129" y="9916"/>
                  </a:lnTo>
                  <a:cubicBezTo>
                    <a:pt x="8440" y="9321"/>
                    <a:pt x="10277" y="5999"/>
                    <a:pt x="13381" y="4925"/>
                  </a:cubicBezTo>
                  <a:lnTo>
                    <a:pt x="13288" y="4657"/>
                  </a:lnTo>
                  <a:cubicBezTo>
                    <a:pt x="9773" y="5881"/>
                    <a:pt x="7852" y="9858"/>
                    <a:pt x="7827" y="9891"/>
                  </a:cubicBezTo>
                  <a:lnTo>
                    <a:pt x="6829" y="12014"/>
                  </a:lnTo>
                  <a:lnTo>
                    <a:pt x="6829" y="9119"/>
                  </a:lnTo>
                  <a:lnTo>
                    <a:pt x="7945" y="7568"/>
                  </a:lnTo>
                  <a:cubicBezTo>
                    <a:pt x="8817" y="6351"/>
                    <a:pt x="10688" y="4178"/>
                    <a:pt x="13372" y="3348"/>
                  </a:cubicBezTo>
                  <a:lnTo>
                    <a:pt x="13297" y="3080"/>
                  </a:lnTo>
                  <a:cubicBezTo>
                    <a:pt x="10528" y="3935"/>
                    <a:pt x="8616" y="6158"/>
                    <a:pt x="7718" y="7408"/>
                  </a:cubicBezTo>
                  <a:lnTo>
                    <a:pt x="6829" y="8641"/>
                  </a:lnTo>
                  <a:lnTo>
                    <a:pt x="6829" y="6720"/>
                  </a:lnTo>
                  <a:cubicBezTo>
                    <a:pt x="7794" y="5378"/>
                    <a:pt x="9765" y="2668"/>
                    <a:pt x="13364" y="1897"/>
                  </a:cubicBezTo>
                  <a:lnTo>
                    <a:pt x="13305" y="1628"/>
                  </a:lnTo>
                  <a:cubicBezTo>
                    <a:pt x="9883" y="2358"/>
                    <a:pt x="7844" y="4866"/>
                    <a:pt x="6829" y="6242"/>
                  </a:cubicBezTo>
                  <a:lnTo>
                    <a:pt x="6829" y="4497"/>
                  </a:lnTo>
                  <a:cubicBezTo>
                    <a:pt x="8171" y="3004"/>
                    <a:pt x="11015" y="487"/>
                    <a:pt x="13347" y="286"/>
                  </a:cubicBezTo>
                  <a:lnTo>
                    <a:pt x="13322" y="1"/>
                  </a:lnTo>
                  <a:cubicBezTo>
                    <a:pt x="10503" y="253"/>
                    <a:pt x="7383" y="3482"/>
                    <a:pt x="6695" y="4237"/>
                  </a:cubicBezTo>
                  <a:cubicBezTo>
                    <a:pt x="6007" y="3482"/>
                    <a:pt x="2878" y="253"/>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23"/>
            <p:cNvSpPr/>
            <p:nvPr/>
          </p:nvSpPr>
          <p:spPr>
            <a:xfrm>
              <a:off x="800882" y="2433173"/>
              <a:ext cx="601367" cy="971017"/>
            </a:xfrm>
            <a:custGeom>
              <a:avLst/>
              <a:gdLst/>
              <a:ahLst/>
              <a:cxnLst/>
              <a:rect l="l" t="t" r="r" b="b"/>
              <a:pathLst>
                <a:path w="13389" h="21619" extrusionOk="0">
                  <a:moveTo>
                    <a:pt x="59" y="0"/>
                  </a:moveTo>
                  <a:lnTo>
                    <a:pt x="34" y="277"/>
                  </a:lnTo>
                  <a:cubicBezTo>
                    <a:pt x="2374" y="487"/>
                    <a:pt x="5210" y="3003"/>
                    <a:pt x="6552" y="4488"/>
                  </a:cubicBezTo>
                  <a:lnTo>
                    <a:pt x="6552" y="6241"/>
                  </a:lnTo>
                  <a:cubicBezTo>
                    <a:pt x="5545" y="4866"/>
                    <a:pt x="3498" y="2349"/>
                    <a:pt x="76" y="1628"/>
                  </a:cubicBezTo>
                  <a:lnTo>
                    <a:pt x="17" y="1896"/>
                  </a:lnTo>
                  <a:cubicBezTo>
                    <a:pt x="3616" y="2668"/>
                    <a:pt x="5596" y="5377"/>
                    <a:pt x="6552" y="6720"/>
                  </a:cubicBezTo>
                  <a:lnTo>
                    <a:pt x="6552" y="8632"/>
                  </a:lnTo>
                  <a:lnTo>
                    <a:pt x="5671" y="7408"/>
                  </a:lnTo>
                  <a:cubicBezTo>
                    <a:pt x="4773" y="6158"/>
                    <a:pt x="2852" y="3926"/>
                    <a:pt x="93" y="3071"/>
                  </a:cubicBezTo>
                  <a:lnTo>
                    <a:pt x="9" y="3339"/>
                  </a:lnTo>
                  <a:cubicBezTo>
                    <a:pt x="2693" y="4169"/>
                    <a:pt x="4564" y="6342"/>
                    <a:pt x="5445" y="7567"/>
                  </a:cubicBezTo>
                  <a:lnTo>
                    <a:pt x="6552" y="9119"/>
                  </a:lnTo>
                  <a:lnTo>
                    <a:pt x="6552" y="12013"/>
                  </a:lnTo>
                  <a:lnTo>
                    <a:pt x="5554" y="9891"/>
                  </a:lnTo>
                  <a:cubicBezTo>
                    <a:pt x="5537" y="9849"/>
                    <a:pt x="3607" y="5872"/>
                    <a:pt x="93" y="4656"/>
                  </a:cubicBezTo>
                  <a:lnTo>
                    <a:pt x="0" y="4916"/>
                  </a:lnTo>
                  <a:cubicBezTo>
                    <a:pt x="3112" y="5998"/>
                    <a:pt x="4941" y="9320"/>
                    <a:pt x="5252" y="9916"/>
                  </a:cubicBezTo>
                  <a:lnTo>
                    <a:pt x="5252" y="12533"/>
                  </a:lnTo>
                  <a:lnTo>
                    <a:pt x="4295" y="10495"/>
                  </a:lnTo>
                  <a:cubicBezTo>
                    <a:pt x="4228" y="10360"/>
                    <a:pt x="2609" y="7181"/>
                    <a:pt x="101" y="6174"/>
                  </a:cubicBezTo>
                  <a:lnTo>
                    <a:pt x="0" y="6426"/>
                  </a:lnTo>
                  <a:cubicBezTo>
                    <a:pt x="1754" y="7131"/>
                    <a:pt x="3062" y="8959"/>
                    <a:pt x="3666" y="9949"/>
                  </a:cubicBezTo>
                  <a:lnTo>
                    <a:pt x="3666" y="21618"/>
                  </a:lnTo>
                  <a:lnTo>
                    <a:pt x="3943" y="21618"/>
                  </a:lnTo>
                  <a:lnTo>
                    <a:pt x="3943" y="10436"/>
                  </a:lnTo>
                  <a:cubicBezTo>
                    <a:pt x="4002" y="10537"/>
                    <a:pt x="4035" y="10604"/>
                    <a:pt x="4044" y="10612"/>
                  </a:cubicBezTo>
                  <a:lnTo>
                    <a:pt x="5252" y="13196"/>
                  </a:lnTo>
                  <a:lnTo>
                    <a:pt x="5252" y="21618"/>
                  </a:lnTo>
                  <a:lnTo>
                    <a:pt x="5528" y="21618"/>
                  </a:lnTo>
                  <a:lnTo>
                    <a:pt x="5528" y="10503"/>
                  </a:lnTo>
                  <a:lnTo>
                    <a:pt x="6552" y="12667"/>
                  </a:lnTo>
                  <a:lnTo>
                    <a:pt x="6552" y="21618"/>
                  </a:lnTo>
                  <a:lnTo>
                    <a:pt x="6829" y="21618"/>
                  </a:lnTo>
                  <a:lnTo>
                    <a:pt x="6829" y="12667"/>
                  </a:lnTo>
                  <a:lnTo>
                    <a:pt x="7852" y="10503"/>
                  </a:lnTo>
                  <a:lnTo>
                    <a:pt x="7852" y="21618"/>
                  </a:lnTo>
                  <a:lnTo>
                    <a:pt x="8129" y="21618"/>
                  </a:lnTo>
                  <a:lnTo>
                    <a:pt x="8129" y="13196"/>
                  </a:lnTo>
                  <a:lnTo>
                    <a:pt x="9345" y="10620"/>
                  </a:lnTo>
                  <a:cubicBezTo>
                    <a:pt x="9354" y="10604"/>
                    <a:pt x="9387" y="10537"/>
                    <a:pt x="9438" y="10436"/>
                  </a:cubicBezTo>
                  <a:lnTo>
                    <a:pt x="9438" y="21618"/>
                  </a:lnTo>
                  <a:lnTo>
                    <a:pt x="9723" y="21618"/>
                  </a:lnTo>
                  <a:lnTo>
                    <a:pt x="9723" y="9949"/>
                  </a:lnTo>
                  <a:cubicBezTo>
                    <a:pt x="10327" y="8959"/>
                    <a:pt x="11636" y="7131"/>
                    <a:pt x="13389" y="6426"/>
                  </a:cubicBezTo>
                  <a:lnTo>
                    <a:pt x="13280" y="6174"/>
                  </a:lnTo>
                  <a:cubicBezTo>
                    <a:pt x="10772" y="7181"/>
                    <a:pt x="9161" y="10360"/>
                    <a:pt x="9094" y="10495"/>
                  </a:cubicBezTo>
                  <a:lnTo>
                    <a:pt x="8129" y="12533"/>
                  </a:lnTo>
                  <a:lnTo>
                    <a:pt x="8129" y="9916"/>
                  </a:lnTo>
                  <a:cubicBezTo>
                    <a:pt x="8439" y="9312"/>
                    <a:pt x="10277" y="5998"/>
                    <a:pt x="13380" y="4916"/>
                  </a:cubicBezTo>
                  <a:lnTo>
                    <a:pt x="13288" y="4656"/>
                  </a:lnTo>
                  <a:cubicBezTo>
                    <a:pt x="9773" y="5872"/>
                    <a:pt x="7852" y="9849"/>
                    <a:pt x="7827" y="9891"/>
                  </a:cubicBezTo>
                  <a:lnTo>
                    <a:pt x="6829" y="12013"/>
                  </a:lnTo>
                  <a:lnTo>
                    <a:pt x="6829" y="9119"/>
                  </a:lnTo>
                  <a:lnTo>
                    <a:pt x="7944" y="7567"/>
                  </a:lnTo>
                  <a:cubicBezTo>
                    <a:pt x="8817" y="6342"/>
                    <a:pt x="10688" y="4169"/>
                    <a:pt x="13372" y="3339"/>
                  </a:cubicBezTo>
                  <a:lnTo>
                    <a:pt x="13297" y="3071"/>
                  </a:lnTo>
                  <a:cubicBezTo>
                    <a:pt x="10528" y="3926"/>
                    <a:pt x="8616" y="6158"/>
                    <a:pt x="7718" y="7408"/>
                  </a:cubicBezTo>
                  <a:lnTo>
                    <a:pt x="6829" y="8632"/>
                  </a:lnTo>
                  <a:lnTo>
                    <a:pt x="6829" y="6720"/>
                  </a:lnTo>
                  <a:cubicBezTo>
                    <a:pt x="7793" y="5377"/>
                    <a:pt x="9765" y="2668"/>
                    <a:pt x="13364" y="1896"/>
                  </a:cubicBezTo>
                  <a:lnTo>
                    <a:pt x="13305" y="1628"/>
                  </a:lnTo>
                  <a:cubicBezTo>
                    <a:pt x="9882" y="2349"/>
                    <a:pt x="7844" y="4866"/>
                    <a:pt x="6829" y="6241"/>
                  </a:cubicBezTo>
                  <a:lnTo>
                    <a:pt x="6829" y="4488"/>
                  </a:lnTo>
                  <a:cubicBezTo>
                    <a:pt x="8171" y="3003"/>
                    <a:pt x="11015" y="487"/>
                    <a:pt x="13347" y="277"/>
                  </a:cubicBezTo>
                  <a:lnTo>
                    <a:pt x="13322" y="0"/>
                  </a:lnTo>
                  <a:cubicBezTo>
                    <a:pt x="10503" y="243"/>
                    <a:pt x="7382" y="3482"/>
                    <a:pt x="6695" y="4228"/>
                  </a:cubicBezTo>
                  <a:cubicBezTo>
                    <a:pt x="6007" y="3482"/>
                    <a:pt x="2878" y="243"/>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23"/>
            <p:cNvSpPr/>
            <p:nvPr/>
          </p:nvSpPr>
          <p:spPr>
            <a:xfrm>
              <a:off x="367601" y="1946359"/>
              <a:ext cx="601367" cy="971422"/>
            </a:xfrm>
            <a:custGeom>
              <a:avLst/>
              <a:gdLst/>
              <a:ahLst/>
              <a:cxnLst/>
              <a:rect l="l" t="t" r="r" b="b"/>
              <a:pathLst>
                <a:path w="13389" h="21628" extrusionOk="0">
                  <a:moveTo>
                    <a:pt x="59" y="1"/>
                  </a:moveTo>
                  <a:lnTo>
                    <a:pt x="34" y="286"/>
                  </a:lnTo>
                  <a:cubicBezTo>
                    <a:pt x="2374" y="487"/>
                    <a:pt x="5210" y="3004"/>
                    <a:pt x="6552" y="4497"/>
                  </a:cubicBezTo>
                  <a:lnTo>
                    <a:pt x="6552" y="6242"/>
                  </a:lnTo>
                  <a:cubicBezTo>
                    <a:pt x="5545" y="4866"/>
                    <a:pt x="3498" y="2358"/>
                    <a:pt x="76" y="1628"/>
                  </a:cubicBezTo>
                  <a:lnTo>
                    <a:pt x="17" y="1897"/>
                  </a:lnTo>
                  <a:cubicBezTo>
                    <a:pt x="3616" y="2668"/>
                    <a:pt x="5595" y="5378"/>
                    <a:pt x="6552" y="6720"/>
                  </a:cubicBezTo>
                  <a:lnTo>
                    <a:pt x="6552" y="8641"/>
                  </a:lnTo>
                  <a:lnTo>
                    <a:pt x="5671" y="7408"/>
                  </a:lnTo>
                  <a:cubicBezTo>
                    <a:pt x="4773" y="6158"/>
                    <a:pt x="2852" y="3935"/>
                    <a:pt x="92" y="3080"/>
                  </a:cubicBezTo>
                  <a:lnTo>
                    <a:pt x="8" y="3348"/>
                  </a:lnTo>
                  <a:cubicBezTo>
                    <a:pt x="2693" y="4178"/>
                    <a:pt x="4564" y="6351"/>
                    <a:pt x="5444" y="7568"/>
                  </a:cubicBezTo>
                  <a:lnTo>
                    <a:pt x="6552" y="9119"/>
                  </a:lnTo>
                  <a:lnTo>
                    <a:pt x="6552" y="12014"/>
                  </a:lnTo>
                  <a:lnTo>
                    <a:pt x="5553" y="9891"/>
                  </a:lnTo>
                  <a:cubicBezTo>
                    <a:pt x="5537" y="9858"/>
                    <a:pt x="3607" y="5881"/>
                    <a:pt x="92" y="4657"/>
                  </a:cubicBezTo>
                  <a:lnTo>
                    <a:pt x="0" y="4925"/>
                  </a:lnTo>
                  <a:cubicBezTo>
                    <a:pt x="3112" y="5999"/>
                    <a:pt x="4941" y="9321"/>
                    <a:pt x="5251" y="9916"/>
                  </a:cubicBezTo>
                  <a:lnTo>
                    <a:pt x="5251" y="12542"/>
                  </a:lnTo>
                  <a:lnTo>
                    <a:pt x="4295" y="10495"/>
                  </a:lnTo>
                  <a:cubicBezTo>
                    <a:pt x="4228" y="10361"/>
                    <a:pt x="2609" y="7182"/>
                    <a:pt x="101" y="6175"/>
                  </a:cubicBezTo>
                  <a:lnTo>
                    <a:pt x="0" y="6435"/>
                  </a:lnTo>
                  <a:cubicBezTo>
                    <a:pt x="1753" y="7140"/>
                    <a:pt x="3062" y="8960"/>
                    <a:pt x="3666" y="9958"/>
                  </a:cubicBezTo>
                  <a:lnTo>
                    <a:pt x="3666" y="21627"/>
                  </a:lnTo>
                  <a:lnTo>
                    <a:pt x="3943" y="21627"/>
                  </a:lnTo>
                  <a:lnTo>
                    <a:pt x="3943" y="10437"/>
                  </a:lnTo>
                  <a:cubicBezTo>
                    <a:pt x="4002" y="10537"/>
                    <a:pt x="4035" y="10604"/>
                    <a:pt x="4043" y="10621"/>
                  </a:cubicBezTo>
                  <a:lnTo>
                    <a:pt x="5251" y="13196"/>
                  </a:lnTo>
                  <a:lnTo>
                    <a:pt x="5251" y="21627"/>
                  </a:lnTo>
                  <a:lnTo>
                    <a:pt x="5528" y="21627"/>
                  </a:lnTo>
                  <a:lnTo>
                    <a:pt x="5528" y="10504"/>
                  </a:lnTo>
                  <a:lnTo>
                    <a:pt x="6552" y="12676"/>
                  </a:lnTo>
                  <a:lnTo>
                    <a:pt x="6552" y="21627"/>
                  </a:lnTo>
                  <a:lnTo>
                    <a:pt x="6829" y="21627"/>
                  </a:lnTo>
                  <a:lnTo>
                    <a:pt x="6829" y="12676"/>
                  </a:lnTo>
                  <a:lnTo>
                    <a:pt x="7852" y="10504"/>
                  </a:lnTo>
                  <a:lnTo>
                    <a:pt x="7852" y="21627"/>
                  </a:lnTo>
                  <a:lnTo>
                    <a:pt x="8129" y="21627"/>
                  </a:lnTo>
                  <a:lnTo>
                    <a:pt x="8129" y="13196"/>
                  </a:lnTo>
                  <a:lnTo>
                    <a:pt x="9345" y="10621"/>
                  </a:lnTo>
                  <a:cubicBezTo>
                    <a:pt x="9354" y="10604"/>
                    <a:pt x="9387" y="10537"/>
                    <a:pt x="9438" y="10437"/>
                  </a:cubicBezTo>
                  <a:lnTo>
                    <a:pt x="9438" y="21627"/>
                  </a:lnTo>
                  <a:lnTo>
                    <a:pt x="9723" y="21627"/>
                  </a:lnTo>
                  <a:lnTo>
                    <a:pt x="9723" y="9958"/>
                  </a:lnTo>
                  <a:cubicBezTo>
                    <a:pt x="10327" y="8960"/>
                    <a:pt x="11635" y="7140"/>
                    <a:pt x="13389" y="6435"/>
                  </a:cubicBezTo>
                  <a:lnTo>
                    <a:pt x="13280" y="6175"/>
                  </a:lnTo>
                  <a:cubicBezTo>
                    <a:pt x="10771" y="7182"/>
                    <a:pt x="9161" y="10361"/>
                    <a:pt x="9094" y="10504"/>
                  </a:cubicBezTo>
                  <a:lnTo>
                    <a:pt x="8129" y="12542"/>
                  </a:lnTo>
                  <a:lnTo>
                    <a:pt x="8129" y="9916"/>
                  </a:lnTo>
                  <a:cubicBezTo>
                    <a:pt x="8439" y="9321"/>
                    <a:pt x="10276" y="5999"/>
                    <a:pt x="13380" y="4925"/>
                  </a:cubicBezTo>
                  <a:lnTo>
                    <a:pt x="13288" y="4657"/>
                  </a:lnTo>
                  <a:cubicBezTo>
                    <a:pt x="9773" y="5881"/>
                    <a:pt x="7852" y="9858"/>
                    <a:pt x="7827" y="9891"/>
                  </a:cubicBezTo>
                  <a:lnTo>
                    <a:pt x="6829" y="12014"/>
                  </a:lnTo>
                  <a:lnTo>
                    <a:pt x="6829" y="9119"/>
                  </a:lnTo>
                  <a:lnTo>
                    <a:pt x="7944" y="7568"/>
                  </a:lnTo>
                  <a:cubicBezTo>
                    <a:pt x="8817" y="6351"/>
                    <a:pt x="10687" y="4178"/>
                    <a:pt x="13372" y="3348"/>
                  </a:cubicBezTo>
                  <a:lnTo>
                    <a:pt x="13296" y="3080"/>
                  </a:lnTo>
                  <a:cubicBezTo>
                    <a:pt x="10528" y="3935"/>
                    <a:pt x="8615" y="6158"/>
                    <a:pt x="7718" y="7408"/>
                  </a:cubicBezTo>
                  <a:lnTo>
                    <a:pt x="6829" y="8641"/>
                  </a:lnTo>
                  <a:lnTo>
                    <a:pt x="6829" y="6720"/>
                  </a:lnTo>
                  <a:cubicBezTo>
                    <a:pt x="7793" y="5378"/>
                    <a:pt x="9765" y="2668"/>
                    <a:pt x="13363" y="1897"/>
                  </a:cubicBezTo>
                  <a:lnTo>
                    <a:pt x="13305" y="1628"/>
                  </a:lnTo>
                  <a:cubicBezTo>
                    <a:pt x="9882" y="2358"/>
                    <a:pt x="7844" y="4866"/>
                    <a:pt x="6829" y="6242"/>
                  </a:cubicBezTo>
                  <a:lnTo>
                    <a:pt x="6829" y="4497"/>
                  </a:lnTo>
                  <a:cubicBezTo>
                    <a:pt x="8171" y="3004"/>
                    <a:pt x="11015" y="487"/>
                    <a:pt x="13347" y="286"/>
                  </a:cubicBezTo>
                  <a:lnTo>
                    <a:pt x="13322" y="1"/>
                  </a:lnTo>
                  <a:cubicBezTo>
                    <a:pt x="10503" y="253"/>
                    <a:pt x="7382" y="3482"/>
                    <a:pt x="6694" y="4237"/>
                  </a:cubicBezTo>
                  <a:cubicBezTo>
                    <a:pt x="6006" y="3482"/>
                    <a:pt x="2877" y="253"/>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23"/>
            <p:cNvSpPr/>
            <p:nvPr/>
          </p:nvSpPr>
          <p:spPr>
            <a:xfrm>
              <a:off x="1234162" y="1938095"/>
              <a:ext cx="601412" cy="12486"/>
            </a:xfrm>
            <a:custGeom>
              <a:avLst/>
              <a:gdLst/>
              <a:ahLst/>
              <a:cxnLst/>
              <a:rect l="l" t="t" r="r" b="b"/>
              <a:pathLst>
                <a:path w="13390" h="278" extrusionOk="0">
                  <a:moveTo>
                    <a:pt x="0" y="0"/>
                  </a:moveTo>
                  <a:lnTo>
                    <a:pt x="0"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23"/>
            <p:cNvSpPr/>
            <p:nvPr/>
          </p:nvSpPr>
          <p:spPr>
            <a:xfrm>
              <a:off x="800882" y="2424505"/>
              <a:ext cx="601367" cy="12846"/>
            </a:xfrm>
            <a:custGeom>
              <a:avLst/>
              <a:gdLst/>
              <a:ahLst/>
              <a:cxnLst/>
              <a:rect l="l" t="t" r="r" b="b"/>
              <a:pathLst>
                <a:path w="13389" h="286" extrusionOk="0">
                  <a:moveTo>
                    <a:pt x="0" y="0"/>
                  </a:moveTo>
                  <a:lnTo>
                    <a:pt x="0" y="285"/>
                  </a:lnTo>
                  <a:lnTo>
                    <a:pt x="13389" y="285"/>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23"/>
            <p:cNvSpPr/>
            <p:nvPr/>
          </p:nvSpPr>
          <p:spPr>
            <a:xfrm>
              <a:off x="963244" y="24248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23"/>
            <p:cNvSpPr/>
            <p:nvPr/>
          </p:nvSpPr>
          <p:spPr>
            <a:xfrm>
              <a:off x="1095110" y="2424864"/>
              <a:ext cx="144357" cy="206160"/>
            </a:xfrm>
            <a:custGeom>
              <a:avLst/>
              <a:gdLst/>
              <a:ahLst/>
              <a:cxnLst/>
              <a:rect l="l" t="t" r="r" b="b"/>
              <a:pathLst>
                <a:path w="3214" h="4590" extrusionOk="0">
                  <a:moveTo>
                    <a:pt x="3122" y="1"/>
                  </a:moveTo>
                  <a:cubicBezTo>
                    <a:pt x="2232" y="336"/>
                    <a:pt x="1" y="2190"/>
                    <a:pt x="1" y="4589"/>
                  </a:cubicBezTo>
                  <a:lnTo>
                    <a:pt x="278" y="4589"/>
                  </a:lnTo>
                  <a:cubicBezTo>
                    <a:pt x="278" y="2358"/>
                    <a:pt x="2409" y="571"/>
                    <a:pt x="3214" y="269"/>
                  </a:cubicBezTo>
                  <a:lnTo>
                    <a:pt x="31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23"/>
            <p:cNvSpPr/>
            <p:nvPr/>
          </p:nvSpPr>
          <p:spPr>
            <a:xfrm>
              <a:off x="1040136" y="24207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23"/>
            <p:cNvSpPr/>
            <p:nvPr/>
          </p:nvSpPr>
          <p:spPr>
            <a:xfrm>
              <a:off x="1095110" y="2420732"/>
              <a:ext cx="67867" cy="171485"/>
            </a:xfrm>
            <a:custGeom>
              <a:avLst/>
              <a:gdLst/>
              <a:ahLst/>
              <a:cxnLst/>
              <a:rect l="l" t="t" r="r" b="b"/>
              <a:pathLst>
                <a:path w="1511" h="3818" extrusionOk="0">
                  <a:moveTo>
                    <a:pt x="1352" y="0"/>
                  </a:moveTo>
                  <a:cubicBezTo>
                    <a:pt x="597" y="529"/>
                    <a:pt x="1" y="2207"/>
                    <a:pt x="1" y="3817"/>
                  </a:cubicBezTo>
                  <a:lnTo>
                    <a:pt x="278" y="3817"/>
                  </a:lnTo>
                  <a:cubicBezTo>
                    <a:pt x="278" y="2131"/>
                    <a:pt x="915" y="638"/>
                    <a:pt x="1511" y="235"/>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23"/>
            <p:cNvSpPr/>
            <p:nvPr/>
          </p:nvSpPr>
          <p:spPr>
            <a:xfrm>
              <a:off x="1095110" y="243088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23"/>
            <p:cNvSpPr/>
            <p:nvPr/>
          </p:nvSpPr>
          <p:spPr>
            <a:xfrm>
              <a:off x="367601" y="1938095"/>
              <a:ext cx="601367" cy="12486"/>
            </a:xfrm>
            <a:custGeom>
              <a:avLst/>
              <a:gdLst/>
              <a:ahLst/>
              <a:cxnLst/>
              <a:rect l="l" t="t" r="r" b="b"/>
              <a:pathLst>
                <a:path w="13389" h="278" extrusionOk="0">
                  <a:moveTo>
                    <a:pt x="0" y="0"/>
                  </a:moveTo>
                  <a:lnTo>
                    <a:pt x="0"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23"/>
            <p:cNvSpPr/>
            <p:nvPr/>
          </p:nvSpPr>
          <p:spPr>
            <a:xfrm>
              <a:off x="529963" y="1938454"/>
              <a:ext cx="144357" cy="206160"/>
            </a:xfrm>
            <a:custGeom>
              <a:avLst/>
              <a:gdLst/>
              <a:ahLst/>
              <a:cxnLst/>
              <a:rect l="l" t="t" r="r" b="b"/>
              <a:pathLst>
                <a:path w="3214" h="4590" extrusionOk="0">
                  <a:moveTo>
                    <a:pt x="101" y="1"/>
                  </a:moveTo>
                  <a:lnTo>
                    <a:pt x="1" y="261"/>
                  </a:lnTo>
                  <a:cubicBezTo>
                    <a:pt x="806" y="563"/>
                    <a:pt x="2937" y="2358"/>
                    <a:pt x="2937" y="4589"/>
                  </a:cubicBezTo>
                  <a:lnTo>
                    <a:pt x="3214" y="4589"/>
                  </a:lnTo>
                  <a:cubicBezTo>
                    <a:pt x="3214" y="2190"/>
                    <a:pt x="991" y="328"/>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23"/>
            <p:cNvSpPr/>
            <p:nvPr/>
          </p:nvSpPr>
          <p:spPr>
            <a:xfrm>
              <a:off x="661829" y="1938454"/>
              <a:ext cx="144357" cy="206160"/>
            </a:xfrm>
            <a:custGeom>
              <a:avLst/>
              <a:gdLst/>
              <a:ahLst/>
              <a:cxnLst/>
              <a:rect l="l" t="t" r="r" b="b"/>
              <a:pathLst>
                <a:path w="3214" h="4590" extrusionOk="0">
                  <a:moveTo>
                    <a:pt x="3121" y="1"/>
                  </a:moveTo>
                  <a:cubicBezTo>
                    <a:pt x="2232" y="328"/>
                    <a:pt x="1" y="2190"/>
                    <a:pt x="1" y="4589"/>
                  </a:cubicBezTo>
                  <a:lnTo>
                    <a:pt x="278" y="4589"/>
                  </a:lnTo>
                  <a:cubicBezTo>
                    <a:pt x="278" y="2358"/>
                    <a:pt x="2408" y="563"/>
                    <a:pt x="3214"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23"/>
            <p:cNvSpPr/>
            <p:nvPr/>
          </p:nvSpPr>
          <p:spPr>
            <a:xfrm>
              <a:off x="606810" y="1934322"/>
              <a:ext cx="67507" cy="171081"/>
            </a:xfrm>
            <a:custGeom>
              <a:avLst/>
              <a:gdLst/>
              <a:ahLst/>
              <a:cxnLst/>
              <a:rect l="l" t="t" r="r" b="b"/>
              <a:pathLst>
                <a:path w="1503" h="3809" extrusionOk="0">
                  <a:moveTo>
                    <a:pt x="160" y="0"/>
                  </a:moveTo>
                  <a:lnTo>
                    <a:pt x="1" y="227"/>
                  </a:lnTo>
                  <a:cubicBezTo>
                    <a:pt x="588" y="638"/>
                    <a:pt x="1226" y="2123"/>
                    <a:pt x="1226" y="3809"/>
                  </a:cubicBezTo>
                  <a:lnTo>
                    <a:pt x="1503" y="3809"/>
                  </a:lnTo>
                  <a:cubicBezTo>
                    <a:pt x="1503" y="2198"/>
                    <a:pt x="915" y="521"/>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23"/>
            <p:cNvSpPr/>
            <p:nvPr/>
          </p:nvSpPr>
          <p:spPr>
            <a:xfrm>
              <a:off x="661829" y="1934322"/>
              <a:ext cx="67867" cy="171081"/>
            </a:xfrm>
            <a:custGeom>
              <a:avLst/>
              <a:gdLst/>
              <a:ahLst/>
              <a:cxnLst/>
              <a:rect l="l" t="t" r="r" b="b"/>
              <a:pathLst>
                <a:path w="1511" h="3809" extrusionOk="0">
                  <a:moveTo>
                    <a:pt x="1351" y="0"/>
                  </a:moveTo>
                  <a:cubicBezTo>
                    <a:pt x="596" y="521"/>
                    <a:pt x="1" y="2198"/>
                    <a:pt x="1" y="3809"/>
                  </a:cubicBezTo>
                  <a:lnTo>
                    <a:pt x="278" y="3809"/>
                  </a:lnTo>
                  <a:cubicBezTo>
                    <a:pt x="278" y="2123"/>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23"/>
            <p:cNvSpPr/>
            <p:nvPr/>
          </p:nvSpPr>
          <p:spPr>
            <a:xfrm>
              <a:off x="661829" y="1944113"/>
              <a:ext cx="12486" cy="142470"/>
            </a:xfrm>
            <a:custGeom>
              <a:avLst/>
              <a:gdLst/>
              <a:ahLst/>
              <a:cxnLst/>
              <a:rect l="l" t="t" r="r" b="b"/>
              <a:pathLst>
                <a:path w="278" h="3172" extrusionOk="0">
                  <a:moveTo>
                    <a:pt x="1" y="1"/>
                  </a:moveTo>
                  <a:lnTo>
                    <a:pt x="1" y="3171"/>
                  </a:lnTo>
                  <a:lnTo>
                    <a:pt x="278" y="3171"/>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13" name="Google Shape;2413;p23"/>
            <p:cNvGrpSpPr/>
            <p:nvPr/>
          </p:nvGrpSpPr>
          <p:grpSpPr>
            <a:xfrm>
              <a:off x="800881" y="1447553"/>
              <a:ext cx="601367" cy="210292"/>
              <a:chOff x="800882" y="1447553"/>
              <a:chExt cx="601367" cy="210292"/>
            </a:xfrm>
          </p:grpSpPr>
          <p:sp>
            <p:nvSpPr>
              <p:cNvPr id="2414" name="Google Shape;2414;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0" name="Google Shape;2420;p23"/>
            <p:cNvSpPr/>
            <p:nvPr/>
          </p:nvSpPr>
          <p:spPr>
            <a:xfrm>
              <a:off x="1234162" y="2919943"/>
              <a:ext cx="601412" cy="971017"/>
            </a:xfrm>
            <a:custGeom>
              <a:avLst/>
              <a:gdLst/>
              <a:ahLst/>
              <a:cxnLst/>
              <a:rect l="l" t="t" r="r" b="b"/>
              <a:pathLst>
                <a:path w="13390" h="21619" extrusionOk="0">
                  <a:moveTo>
                    <a:pt x="59" y="1"/>
                  </a:moveTo>
                  <a:lnTo>
                    <a:pt x="34" y="277"/>
                  </a:lnTo>
                  <a:cubicBezTo>
                    <a:pt x="2374" y="479"/>
                    <a:pt x="5210" y="3004"/>
                    <a:pt x="6552" y="4489"/>
                  </a:cubicBezTo>
                  <a:lnTo>
                    <a:pt x="6552" y="6233"/>
                  </a:lnTo>
                  <a:cubicBezTo>
                    <a:pt x="5545" y="4858"/>
                    <a:pt x="3499" y="2349"/>
                    <a:pt x="76" y="1620"/>
                  </a:cubicBezTo>
                  <a:lnTo>
                    <a:pt x="17" y="1896"/>
                  </a:lnTo>
                  <a:cubicBezTo>
                    <a:pt x="3616" y="2660"/>
                    <a:pt x="5596" y="5378"/>
                    <a:pt x="6552" y="6712"/>
                  </a:cubicBezTo>
                  <a:lnTo>
                    <a:pt x="6552" y="8633"/>
                  </a:lnTo>
                  <a:lnTo>
                    <a:pt x="5671" y="7399"/>
                  </a:lnTo>
                  <a:cubicBezTo>
                    <a:pt x="4774" y="6150"/>
                    <a:pt x="2853" y="3927"/>
                    <a:pt x="93" y="3071"/>
                  </a:cubicBezTo>
                  <a:lnTo>
                    <a:pt x="9" y="3339"/>
                  </a:lnTo>
                  <a:cubicBezTo>
                    <a:pt x="2693" y="4170"/>
                    <a:pt x="4564" y="6342"/>
                    <a:pt x="5445" y="7567"/>
                  </a:cubicBezTo>
                  <a:lnTo>
                    <a:pt x="6552" y="9111"/>
                  </a:lnTo>
                  <a:lnTo>
                    <a:pt x="6552" y="12013"/>
                  </a:lnTo>
                  <a:lnTo>
                    <a:pt x="5554" y="9891"/>
                  </a:lnTo>
                  <a:cubicBezTo>
                    <a:pt x="5537" y="9849"/>
                    <a:pt x="3608" y="5873"/>
                    <a:pt x="93" y="4656"/>
                  </a:cubicBezTo>
                  <a:lnTo>
                    <a:pt x="0" y="4916"/>
                  </a:lnTo>
                  <a:cubicBezTo>
                    <a:pt x="3113" y="5999"/>
                    <a:pt x="4941" y="9312"/>
                    <a:pt x="5252" y="9916"/>
                  </a:cubicBezTo>
                  <a:lnTo>
                    <a:pt x="5252" y="12533"/>
                  </a:lnTo>
                  <a:lnTo>
                    <a:pt x="4296" y="10495"/>
                  </a:lnTo>
                  <a:cubicBezTo>
                    <a:pt x="4228" y="10361"/>
                    <a:pt x="2609" y="7173"/>
                    <a:pt x="101" y="6166"/>
                  </a:cubicBezTo>
                  <a:lnTo>
                    <a:pt x="0" y="6426"/>
                  </a:lnTo>
                  <a:cubicBezTo>
                    <a:pt x="1754" y="7131"/>
                    <a:pt x="3062" y="8960"/>
                    <a:pt x="3666" y="9950"/>
                  </a:cubicBezTo>
                  <a:lnTo>
                    <a:pt x="3666" y="21619"/>
                  </a:lnTo>
                  <a:lnTo>
                    <a:pt x="3943" y="21619"/>
                  </a:lnTo>
                  <a:lnTo>
                    <a:pt x="3943" y="10436"/>
                  </a:lnTo>
                  <a:cubicBezTo>
                    <a:pt x="4002" y="10537"/>
                    <a:pt x="4035" y="10596"/>
                    <a:pt x="4044" y="10612"/>
                  </a:cubicBezTo>
                  <a:lnTo>
                    <a:pt x="5252" y="13188"/>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88"/>
                  </a:lnTo>
                  <a:lnTo>
                    <a:pt x="9346" y="10612"/>
                  </a:lnTo>
                  <a:cubicBezTo>
                    <a:pt x="9354" y="10596"/>
                    <a:pt x="9388" y="10537"/>
                    <a:pt x="9438" y="10436"/>
                  </a:cubicBezTo>
                  <a:lnTo>
                    <a:pt x="9438" y="21619"/>
                  </a:lnTo>
                  <a:lnTo>
                    <a:pt x="9723" y="21619"/>
                  </a:lnTo>
                  <a:lnTo>
                    <a:pt x="9723" y="9950"/>
                  </a:lnTo>
                  <a:cubicBezTo>
                    <a:pt x="10327" y="8960"/>
                    <a:pt x="11636" y="7131"/>
                    <a:pt x="13389" y="6426"/>
                  </a:cubicBezTo>
                  <a:lnTo>
                    <a:pt x="13280" y="6166"/>
                  </a:lnTo>
                  <a:cubicBezTo>
                    <a:pt x="10772" y="7173"/>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1"/>
                  </a:lnTo>
                  <a:lnTo>
                    <a:pt x="7945" y="7567"/>
                  </a:lnTo>
                  <a:cubicBezTo>
                    <a:pt x="8817" y="6342"/>
                    <a:pt x="10688" y="4170"/>
                    <a:pt x="13372" y="3339"/>
                  </a:cubicBezTo>
                  <a:lnTo>
                    <a:pt x="13297" y="3071"/>
                  </a:lnTo>
                  <a:cubicBezTo>
                    <a:pt x="10528" y="3927"/>
                    <a:pt x="8616" y="6150"/>
                    <a:pt x="7718" y="7399"/>
                  </a:cubicBezTo>
                  <a:lnTo>
                    <a:pt x="6829" y="8633"/>
                  </a:lnTo>
                  <a:lnTo>
                    <a:pt x="6829" y="6712"/>
                  </a:lnTo>
                  <a:cubicBezTo>
                    <a:pt x="7794" y="5378"/>
                    <a:pt x="9765" y="2660"/>
                    <a:pt x="13364" y="1896"/>
                  </a:cubicBezTo>
                  <a:lnTo>
                    <a:pt x="13305" y="1620"/>
                  </a:lnTo>
                  <a:cubicBezTo>
                    <a:pt x="9883" y="2349"/>
                    <a:pt x="7844" y="4858"/>
                    <a:pt x="6829" y="6233"/>
                  </a:cubicBezTo>
                  <a:lnTo>
                    <a:pt x="6829" y="4489"/>
                  </a:lnTo>
                  <a:cubicBezTo>
                    <a:pt x="8171" y="3004"/>
                    <a:pt x="11015" y="479"/>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23"/>
            <p:cNvSpPr/>
            <p:nvPr/>
          </p:nvSpPr>
          <p:spPr>
            <a:xfrm>
              <a:off x="800882" y="3406353"/>
              <a:ext cx="601367" cy="971377"/>
            </a:xfrm>
            <a:custGeom>
              <a:avLst/>
              <a:gdLst/>
              <a:ahLst/>
              <a:cxnLst/>
              <a:rect l="l" t="t" r="r" b="b"/>
              <a:pathLst>
                <a:path w="13389" h="21627" extrusionOk="0">
                  <a:moveTo>
                    <a:pt x="59" y="1"/>
                  </a:moveTo>
                  <a:lnTo>
                    <a:pt x="34" y="286"/>
                  </a:lnTo>
                  <a:cubicBezTo>
                    <a:pt x="2374" y="487"/>
                    <a:pt x="5210" y="3004"/>
                    <a:pt x="6552" y="4497"/>
                  </a:cubicBezTo>
                  <a:lnTo>
                    <a:pt x="6552" y="6242"/>
                  </a:lnTo>
                  <a:cubicBezTo>
                    <a:pt x="5545" y="4866"/>
                    <a:pt x="3498" y="2358"/>
                    <a:pt x="76" y="1628"/>
                  </a:cubicBezTo>
                  <a:lnTo>
                    <a:pt x="17" y="1896"/>
                  </a:lnTo>
                  <a:cubicBezTo>
                    <a:pt x="3616" y="2668"/>
                    <a:pt x="5596" y="5378"/>
                    <a:pt x="6552" y="6720"/>
                  </a:cubicBezTo>
                  <a:lnTo>
                    <a:pt x="6552" y="8641"/>
                  </a:lnTo>
                  <a:lnTo>
                    <a:pt x="5671" y="7408"/>
                  </a:lnTo>
                  <a:cubicBezTo>
                    <a:pt x="4773" y="6158"/>
                    <a:pt x="2852" y="3935"/>
                    <a:pt x="93" y="3079"/>
                  </a:cubicBezTo>
                  <a:lnTo>
                    <a:pt x="9" y="3348"/>
                  </a:lnTo>
                  <a:cubicBezTo>
                    <a:pt x="2693" y="4178"/>
                    <a:pt x="4564" y="6351"/>
                    <a:pt x="5445" y="7567"/>
                  </a:cubicBezTo>
                  <a:lnTo>
                    <a:pt x="6552" y="9119"/>
                  </a:lnTo>
                  <a:lnTo>
                    <a:pt x="6552" y="12013"/>
                  </a:lnTo>
                  <a:lnTo>
                    <a:pt x="5554" y="9891"/>
                  </a:lnTo>
                  <a:cubicBezTo>
                    <a:pt x="5537" y="9857"/>
                    <a:pt x="3607" y="5881"/>
                    <a:pt x="93" y="4656"/>
                  </a:cubicBezTo>
                  <a:lnTo>
                    <a:pt x="0" y="4925"/>
                  </a:lnTo>
                  <a:cubicBezTo>
                    <a:pt x="3112" y="5999"/>
                    <a:pt x="4941" y="9320"/>
                    <a:pt x="5252" y="9916"/>
                  </a:cubicBezTo>
                  <a:lnTo>
                    <a:pt x="5252" y="12542"/>
                  </a:lnTo>
                  <a:lnTo>
                    <a:pt x="4295" y="10495"/>
                  </a:lnTo>
                  <a:cubicBezTo>
                    <a:pt x="4228" y="10361"/>
                    <a:pt x="2609" y="7181"/>
                    <a:pt x="101" y="6175"/>
                  </a:cubicBezTo>
                  <a:lnTo>
                    <a:pt x="0" y="6435"/>
                  </a:lnTo>
                  <a:cubicBezTo>
                    <a:pt x="1754" y="7139"/>
                    <a:pt x="3062" y="8960"/>
                    <a:pt x="3666" y="9958"/>
                  </a:cubicBezTo>
                  <a:lnTo>
                    <a:pt x="3666" y="21627"/>
                  </a:lnTo>
                  <a:lnTo>
                    <a:pt x="3943" y="21627"/>
                  </a:lnTo>
                  <a:lnTo>
                    <a:pt x="3943" y="10436"/>
                  </a:lnTo>
                  <a:cubicBezTo>
                    <a:pt x="4002" y="10537"/>
                    <a:pt x="4035" y="10604"/>
                    <a:pt x="4044" y="10621"/>
                  </a:cubicBezTo>
                  <a:lnTo>
                    <a:pt x="5252" y="13196"/>
                  </a:lnTo>
                  <a:lnTo>
                    <a:pt x="5252" y="21627"/>
                  </a:lnTo>
                  <a:lnTo>
                    <a:pt x="5528" y="21627"/>
                  </a:lnTo>
                  <a:lnTo>
                    <a:pt x="5528" y="10503"/>
                  </a:lnTo>
                  <a:lnTo>
                    <a:pt x="6552" y="12676"/>
                  </a:lnTo>
                  <a:lnTo>
                    <a:pt x="6552" y="21627"/>
                  </a:lnTo>
                  <a:lnTo>
                    <a:pt x="6829" y="21627"/>
                  </a:lnTo>
                  <a:lnTo>
                    <a:pt x="6829" y="12676"/>
                  </a:lnTo>
                  <a:lnTo>
                    <a:pt x="7852" y="10503"/>
                  </a:lnTo>
                  <a:lnTo>
                    <a:pt x="7852" y="21627"/>
                  </a:lnTo>
                  <a:lnTo>
                    <a:pt x="8129" y="21627"/>
                  </a:lnTo>
                  <a:lnTo>
                    <a:pt x="8129" y="13196"/>
                  </a:lnTo>
                  <a:lnTo>
                    <a:pt x="9345" y="10621"/>
                  </a:lnTo>
                  <a:cubicBezTo>
                    <a:pt x="9354" y="10604"/>
                    <a:pt x="9387" y="10537"/>
                    <a:pt x="9438" y="10436"/>
                  </a:cubicBezTo>
                  <a:lnTo>
                    <a:pt x="9438" y="21627"/>
                  </a:lnTo>
                  <a:lnTo>
                    <a:pt x="9723" y="21627"/>
                  </a:lnTo>
                  <a:lnTo>
                    <a:pt x="9723" y="9958"/>
                  </a:lnTo>
                  <a:cubicBezTo>
                    <a:pt x="10327" y="8960"/>
                    <a:pt x="11636" y="7139"/>
                    <a:pt x="13389" y="6435"/>
                  </a:cubicBezTo>
                  <a:lnTo>
                    <a:pt x="13280" y="6175"/>
                  </a:lnTo>
                  <a:cubicBezTo>
                    <a:pt x="10772" y="7181"/>
                    <a:pt x="9161" y="10361"/>
                    <a:pt x="9094" y="10503"/>
                  </a:cubicBezTo>
                  <a:lnTo>
                    <a:pt x="8129" y="12542"/>
                  </a:lnTo>
                  <a:lnTo>
                    <a:pt x="8129" y="9916"/>
                  </a:lnTo>
                  <a:cubicBezTo>
                    <a:pt x="8439" y="9320"/>
                    <a:pt x="10277" y="5999"/>
                    <a:pt x="13380" y="4925"/>
                  </a:cubicBezTo>
                  <a:lnTo>
                    <a:pt x="13288" y="4656"/>
                  </a:lnTo>
                  <a:cubicBezTo>
                    <a:pt x="9773" y="5881"/>
                    <a:pt x="7852" y="9857"/>
                    <a:pt x="7827" y="9891"/>
                  </a:cubicBezTo>
                  <a:lnTo>
                    <a:pt x="6829" y="12013"/>
                  </a:lnTo>
                  <a:lnTo>
                    <a:pt x="6829" y="9119"/>
                  </a:lnTo>
                  <a:lnTo>
                    <a:pt x="7944" y="7567"/>
                  </a:lnTo>
                  <a:cubicBezTo>
                    <a:pt x="8817" y="6351"/>
                    <a:pt x="10688" y="4178"/>
                    <a:pt x="13372" y="3348"/>
                  </a:cubicBezTo>
                  <a:lnTo>
                    <a:pt x="13297" y="3079"/>
                  </a:lnTo>
                  <a:cubicBezTo>
                    <a:pt x="10528" y="3935"/>
                    <a:pt x="8616" y="6158"/>
                    <a:pt x="7718" y="7408"/>
                  </a:cubicBezTo>
                  <a:lnTo>
                    <a:pt x="6829" y="8641"/>
                  </a:lnTo>
                  <a:lnTo>
                    <a:pt x="6829" y="6720"/>
                  </a:lnTo>
                  <a:cubicBezTo>
                    <a:pt x="7793" y="5378"/>
                    <a:pt x="9765" y="2668"/>
                    <a:pt x="13364" y="1896"/>
                  </a:cubicBezTo>
                  <a:lnTo>
                    <a:pt x="13305" y="1628"/>
                  </a:lnTo>
                  <a:cubicBezTo>
                    <a:pt x="9882" y="2358"/>
                    <a:pt x="7844" y="4866"/>
                    <a:pt x="6829" y="6242"/>
                  </a:cubicBezTo>
                  <a:lnTo>
                    <a:pt x="6829" y="4497"/>
                  </a:lnTo>
                  <a:cubicBezTo>
                    <a:pt x="8171" y="3004"/>
                    <a:pt x="11015" y="487"/>
                    <a:pt x="13347" y="286"/>
                  </a:cubicBezTo>
                  <a:lnTo>
                    <a:pt x="13322" y="1"/>
                  </a:lnTo>
                  <a:cubicBezTo>
                    <a:pt x="10503" y="252"/>
                    <a:pt x="7382" y="3482"/>
                    <a:pt x="6695" y="4237"/>
                  </a:cubicBezTo>
                  <a:cubicBezTo>
                    <a:pt x="6007" y="3482"/>
                    <a:pt x="2878" y="252"/>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23"/>
            <p:cNvSpPr/>
            <p:nvPr/>
          </p:nvSpPr>
          <p:spPr>
            <a:xfrm>
              <a:off x="367601" y="2919943"/>
              <a:ext cx="601367" cy="971017"/>
            </a:xfrm>
            <a:custGeom>
              <a:avLst/>
              <a:gdLst/>
              <a:ahLst/>
              <a:cxnLst/>
              <a:rect l="l" t="t" r="r" b="b"/>
              <a:pathLst>
                <a:path w="13389" h="21619" extrusionOk="0">
                  <a:moveTo>
                    <a:pt x="59" y="1"/>
                  </a:moveTo>
                  <a:lnTo>
                    <a:pt x="34" y="277"/>
                  </a:lnTo>
                  <a:cubicBezTo>
                    <a:pt x="2374" y="479"/>
                    <a:pt x="5210" y="3004"/>
                    <a:pt x="6552" y="4489"/>
                  </a:cubicBezTo>
                  <a:lnTo>
                    <a:pt x="6552" y="6233"/>
                  </a:lnTo>
                  <a:cubicBezTo>
                    <a:pt x="5545" y="4858"/>
                    <a:pt x="3498" y="2349"/>
                    <a:pt x="76" y="1620"/>
                  </a:cubicBezTo>
                  <a:lnTo>
                    <a:pt x="17" y="1896"/>
                  </a:lnTo>
                  <a:cubicBezTo>
                    <a:pt x="3616" y="2660"/>
                    <a:pt x="5595" y="5378"/>
                    <a:pt x="6552" y="6712"/>
                  </a:cubicBezTo>
                  <a:lnTo>
                    <a:pt x="6552" y="8633"/>
                  </a:lnTo>
                  <a:lnTo>
                    <a:pt x="5671" y="7399"/>
                  </a:lnTo>
                  <a:cubicBezTo>
                    <a:pt x="4773" y="6150"/>
                    <a:pt x="2852" y="3927"/>
                    <a:pt x="92" y="3071"/>
                  </a:cubicBezTo>
                  <a:lnTo>
                    <a:pt x="8" y="3339"/>
                  </a:lnTo>
                  <a:cubicBezTo>
                    <a:pt x="2693" y="4170"/>
                    <a:pt x="4564" y="6342"/>
                    <a:pt x="5444" y="7567"/>
                  </a:cubicBezTo>
                  <a:lnTo>
                    <a:pt x="6552" y="9111"/>
                  </a:lnTo>
                  <a:lnTo>
                    <a:pt x="6552" y="12013"/>
                  </a:lnTo>
                  <a:lnTo>
                    <a:pt x="5553" y="9891"/>
                  </a:lnTo>
                  <a:cubicBezTo>
                    <a:pt x="5537" y="9849"/>
                    <a:pt x="3607" y="5873"/>
                    <a:pt x="92" y="4656"/>
                  </a:cubicBezTo>
                  <a:lnTo>
                    <a:pt x="0" y="4916"/>
                  </a:lnTo>
                  <a:cubicBezTo>
                    <a:pt x="3112" y="5999"/>
                    <a:pt x="4941" y="9312"/>
                    <a:pt x="5251" y="9916"/>
                  </a:cubicBezTo>
                  <a:lnTo>
                    <a:pt x="5251" y="12533"/>
                  </a:lnTo>
                  <a:lnTo>
                    <a:pt x="4295" y="10495"/>
                  </a:lnTo>
                  <a:cubicBezTo>
                    <a:pt x="4228" y="10361"/>
                    <a:pt x="2609" y="7173"/>
                    <a:pt x="101" y="6166"/>
                  </a:cubicBezTo>
                  <a:lnTo>
                    <a:pt x="0" y="6426"/>
                  </a:lnTo>
                  <a:cubicBezTo>
                    <a:pt x="1753" y="7131"/>
                    <a:pt x="3062" y="8960"/>
                    <a:pt x="3666" y="9950"/>
                  </a:cubicBezTo>
                  <a:lnTo>
                    <a:pt x="3666" y="21619"/>
                  </a:lnTo>
                  <a:lnTo>
                    <a:pt x="3943" y="21619"/>
                  </a:lnTo>
                  <a:lnTo>
                    <a:pt x="3943" y="10436"/>
                  </a:lnTo>
                  <a:cubicBezTo>
                    <a:pt x="4002" y="10537"/>
                    <a:pt x="4035" y="10596"/>
                    <a:pt x="4043" y="10612"/>
                  </a:cubicBezTo>
                  <a:lnTo>
                    <a:pt x="5251" y="13188"/>
                  </a:lnTo>
                  <a:lnTo>
                    <a:pt x="5251" y="21619"/>
                  </a:lnTo>
                  <a:lnTo>
                    <a:pt x="5528" y="21619"/>
                  </a:lnTo>
                  <a:lnTo>
                    <a:pt x="5528" y="10503"/>
                  </a:lnTo>
                  <a:lnTo>
                    <a:pt x="6552" y="12668"/>
                  </a:lnTo>
                  <a:lnTo>
                    <a:pt x="6552" y="21619"/>
                  </a:lnTo>
                  <a:lnTo>
                    <a:pt x="6829" y="21619"/>
                  </a:lnTo>
                  <a:lnTo>
                    <a:pt x="6829" y="12668"/>
                  </a:lnTo>
                  <a:lnTo>
                    <a:pt x="7852" y="10503"/>
                  </a:lnTo>
                  <a:lnTo>
                    <a:pt x="7852" y="21619"/>
                  </a:lnTo>
                  <a:lnTo>
                    <a:pt x="8129" y="21619"/>
                  </a:lnTo>
                  <a:lnTo>
                    <a:pt x="8129" y="13188"/>
                  </a:lnTo>
                  <a:lnTo>
                    <a:pt x="9345" y="10612"/>
                  </a:lnTo>
                  <a:cubicBezTo>
                    <a:pt x="9354" y="10596"/>
                    <a:pt x="9387" y="10537"/>
                    <a:pt x="9438" y="10436"/>
                  </a:cubicBezTo>
                  <a:lnTo>
                    <a:pt x="9438" y="21619"/>
                  </a:lnTo>
                  <a:lnTo>
                    <a:pt x="9723" y="21619"/>
                  </a:lnTo>
                  <a:lnTo>
                    <a:pt x="9723" y="9950"/>
                  </a:lnTo>
                  <a:cubicBezTo>
                    <a:pt x="10327" y="8960"/>
                    <a:pt x="11635" y="7131"/>
                    <a:pt x="13389" y="6426"/>
                  </a:cubicBezTo>
                  <a:lnTo>
                    <a:pt x="13280" y="6166"/>
                  </a:lnTo>
                  <a:cubicBezTo>
                    <a:pt x="10771" y="7173"/>
                    <a:pt x="9161" y="10361"/>
                    <a:pt x="9094" y="10495"/>
                  </a:cubicBezTo>
                  <a:lnTo>
                    <a:pt x="8129" y="12533"/>
                  </a:lnTo>
                  <a:lnTo>
                    <a:pt x="8129" y="9916"/>
                  </a:lnTo>
                  <a:cubicBezTo>
                    <a:pt x="8439" y="9312"/>
                    <a:pt x="10276" y="5999"/>
                    <a:pt x="13380" y="4916"/>
                  </a:cubicBezTo>
                  <a:lnTo>
                    <a:pt x="13288" y="4656"/>
                  </a:lnTo>
                  <a:cubicBezTo>
                    <a:pt x="9773" y="5873"/>
                    <a:pt x="7852" y="9849"/>
                    <a:pt x="7827" y="9891"/>
                  </a:cubicBezTo>
                  <a:lnTo>
                    <a:pt x="6829" y="12013"/>
                  </a:lnTo>
                  <a:lnTo>
                    <a:pt x="6829" y="9111"/>
                  </a:lnTo>
                  <a:lnTo>
                    <a:pt x="7944" y="7567"/>
                  </a:lnTo>
                  <a:cubicBezTo>
                    <a:pt x="8817" y="6342"/>
                    <a:pt x="10687" y="4170"/>
                    <a:pt x="13372" y="3339"/>
                  </a:cubicBezTo>
                  <a:lnTo>
                    <a:pt x="13296" y="3071"/>
                  </a:lnTo>
                  <a:cubicBezTo>
                    <a:pt x="10528" y="3927"/>
                    <a:pt x="8615" y="6150"/>
                    <a:pt x="7718" y="7399"/>
                  </a:cubicBezTo>
                  <a:lnTo>
                    <a:pt x="6829" y="8633"/>
                  </a:lnTo>
                  <a:lnTo>
                    <a:pt x="6829" y="6712"/>
                  </a:lnTo>
                  <a:cubicBezTo>
                    <a:pt x="7793" y="5378"/>
                    <a:pt x="9765" y="2660"/>
                    <a:pt x="13363" y="1896"/>
                  </a:cubicBezTo>
                  <a:lnTo>
                    <a:pt x="13305" y="1620"/>
                  </a:lnTo>
                  <a:cubicBezTo>
                    <a:pt x="9882" y="2349"/>
                    <a:pt x="7844" y="4858"/>
                    <a:pt x="6829" y="6233"/>
                  </a:cubicBezTo>
                  <a:lnTo>
                    <a:pt x="6829" y="4489"/>
                  </a:lnTo>
                  <a:cubicBezTo>
                    <a:pt x="8171" y="3004"/>
                    <a:pt x="11015" y="479"/>
                    <a:pt x="13347" y="277"/>
                  </a:cubicBezTo>
                  <a:lnTo>
                    <a:pt x="13322" y="1"/>
                  </a:lnTo>
                  <a:cubicBezTo>
                    <a:pt x="10503" y="244"/>
                    <a:pt x="7382" y="3482"/>
                    <a:pt x="6694" y="4229"/>
                  </a:cubicBezTo>
                  <a:cubicBezTo>
                    <a:pt x="6006" y="3482"/>
                    <a:pt x="2877"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23"/>
            <p:cNvSpPr/>
            <p:nvPr/>
          </p:nvSpPr>
          <p:spPr>
            <a:xfrm>
              <a:off x="1234162" y="2911275"/>
              <a:ext cx="601412" cy="12486"/>
            </a:xfrm>
            <a:custGeom>
              <a:avLst/>
              <a:gdLst/>
              <a:ahLst/>
              <a:cxnLst/>
              <a:rect l="l" t="t" r="r" b="b"/>
              <a:pathLst>
                <a:path w="13390" h="278" extrusionOk="0">
                  <a:moveTo>
                    <a:pt x="0" y="1"/>
                  </a:moveTo>
                  <a:lnTo>
                    <a:pt x="0" y="277"/>
                  </a:lnTo>
                  <a:lnTo>
                    <a:pt x="13389" y="277"/>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23"/>
            <p:cNvSpPr/>
            <p:nvPr/>
          </p:nvSpPr>
          <p:spPr>
            <a:xfrm>
              <a:off x="800882" y="3397003"/>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23"/>
            <p:cNvSpPr/>
            <p:nvPr/>
          </p:nvSpPr>
          <p:spPr>
            <a:xfrm>
              <a:off x="963244" y="3398448"/>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28"/>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23"/>
            <p:cNvSpPr/>
            <p:nvPr/>
          </p:nvSpPr>
          <p:spPr>
            <a:xfrm>
              <a:off x="1095110" y="3398448"/>
              <a:ext cx="144357" cy="206160"/>
            </a:xfrm>
            <a:custGeom>
              <a:avLst/>
              <a:gdLst/>
              <a:ahLst/>
              <a:cxnLst/>
              <a:rect l="l" t="t" r="r" b="b"/>
              <a:pathLst>
                <a:path w="3214" h="4590" extrusionOk="0">
                  <a:moveTo>
                    <a:pt x="3122" y="0"/>
                  </a:moveTo>
                  <a:cubicBezTo>
                    <a:pt x="2232" y="328"/>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23"/>
            <p:cNvSpPr/>
            <p:nvPr/>
          </p:nvSpPr>
          <p:spPr>
            <a:xfrm>
              <a:off x="1040136" y="3394316"/>
              <a:ext cx="67462" cy="171081"/>
            </a:xfrm>
            <a:custGeom>
              <a:avLst/>
              <a:gdLst/>
              <a:ahLst/>
              <a:cxnLst/>
              <a:rect l="l" t="t" r="r" b="b"/>
              <a:pathLst>
                <a:path w="1502" h="3809" extrusionOk="0">
                  <a:moveTo>
                    <a:pt x="160" y="0"/>
                  </a:moveTo>
                  <a:lnTo>
                    <a:pt x="0" y="227"/>
                  </a:lnTo>
                  <a:cubicBezTo>
                    <a:pt x="587" y="638"/>
                    <a:pt x="1225" y="2122"/>
                    <a:pt x="1225" y="3809"/>
                  </a:cubicBezTo>
                  <a:lnTo>
                    <a:pt x="1502" y="3809"/>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23"/>
            <p:cNvSpPr/>
            <p:nvPr/>
          </p:nvSpPr>
          <p:spPr>
            <a:xfrm>
              <a:off x="1095110" y="3394316"/>
              <a:ext cx="67867" cy="171081"/>
            </a:xfrm>
            <a:custGeom>
              <a:avLst/>
              <a:gdLst/>
              <a:ahLst/>
              <a:cxnLst/>
              <a:rect l="l" t="t" r="r" b="b"/>
              <a:pathLst>
                <a:path w="1511" h="3809" extrusionOk="0">
                  <a:moveTo>
                    <a:pt x="1352" y="0"/>
                  </a:moveTo>
                  <a:cubicBezTo>
                    <a:pt x="597" y="520"/>
                    <a:pt x="1" y="2198"/>
                    <a:pt x="1" y="3809"/>
                  </a:cubicBezTo>
                  <a:lnTo>
                    <a:pt x="278" y="3809"/>
                  </a:lnTo>
                  <a:cubicBezTo>
                    <a:pt x="278" y="2122"/>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23"/>
            <p:cNvSpPr/>
            <p:nvPr/>
          </p:nvSpPr>
          <p:spPr>
            <a:xfrm>
              <a:off x="1095110" y="3404107"/>
              <a:ext cx="12486" cy="142470"/>
            </a:xfrm>
            <a:custGeom>
              <a:avLst/>
              <a:gdLst/>
              <a:ahLst/>
              <a:cxnLst/>
              <a:rect l="l" t="t" r="r" b="b"/>
              <a:pathLst>
                <a:path w="278" h="3172" extrusionOk="0">
                  <a:moveTo>
                    <a:pt x="1" y="0"/>
                  </a:moveTo>
                  <a:lnTo>
                    <a:pt x="1" y="3171"/>
                  </a:lnTo>
                  <a:lnTo>
                    <a:pt x="278" y="3171"/>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23"/>
            <p:cNvSpPr/>
            <p:nvPr/>
          </p:nvSpPr>
          <p:spPr>
            <a:xfrm>
              <a:off x="367601" y="2911275"/>
              <a:ext cx="601367" cy="12486"/>
            </a:xfrm>
            <a:custGeom>
              <a:avLst/>
              <a:gdLst/>
              <a:ahLst/>
              <a:cxnLst/>
              <a:rect l="l" t="t" r="r" b="b"/>
              <a:pathLst>
                <a:path w="13389" h="278" extrusionOk="0">
                  <a:moveTo>
                    <a:pt x="0" y="1"/>
                  </a:moveTo>
                  <a:lnTo>
                    <a:pt x="0" y="277"/>
                  </a:lnTo>
                  <a:lnTo>
                    <a:pt x="13389" y="277"/>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23"/>
            <p:cNvSpPr/>
            <p:nvPr/>
          </p:nvSpPr>
          <p:spPr>
            <a:xfrm>
              <a:off x="529963" y="2911634"/>
              <a:ext cx="144357" cy="206160"/>
            </a:xfrm>
            <a:custGeom>
              <a:avLst/>
              <a:gdLst/>
              <a:ahLst/>
              <a:cxnLst/>
              <a:rect l="l" t="t" r="r" b="b"/>
              <a:pathLst>
                <a:path w="3214" h="4590" extrusionOk="0">
                  <a:moveTo>
                    <a:pt x="101" y="1"/>
                  </a:moveTo>
                  <a:lnTo>
                    <a:pt x="1" y="261"/>
                  </a:lnTo>
                  <a:cubicBezTo>
                    <a:pt x="806" y="563"/>
                    <a:pt x="2937" y="2358"/>
                    <a:pt x="2937" y="4590"/>
                  </a:cubicBezTo>
                  <a:lnTo>
                    <a:pt x="3214" y="4590"/>
                  </a:lnTo>
                  <a:cubicBezTo>
                    <a:pt x="3214" y="2190"/>
                    <a:pt x="991" y="337"/>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23"/>
            <p:cNvSpPr/>
            <p:nvPr/>
          </p:nvSpPr>
          <p:spPr>
            <a:xfrm>
              <a:off x="661829" y="2911634"/>
              <a:ext cx="144357" cy="206160"/>
            </a:xfrm>
            <a:custGeom>
              <a:avLst/>
              <a:gdLst/>
              <a:ahLst/>
              <a:cxnLst/>
              <a:rect l="l" t="t" r="r" b="b"/>
              <a:pathLst>
                <a:path w="3214" h="4590" extrusionOk="0">
                  <a:moveTo>
                    <a:pt x="3121" y="1"/>
                  </a:moveTo>
                  <a:cubicBezTo>
                    <a:pt x="2232" y="337"/>
                    <a:pt x="1" y="2190"/>
                    <a:pt x="1" y="4590"/>
                  </a:cubicBezTo>
                  <a:lnTo>
                    <a:pt x="278" y="4590"/>
                  </a:lnTo>
                  <a:cubicBezTo>
                    <a:pt x="278" y="2358"/>
                    <a:pt x="2408" y="563"/>
                    <a:pt x="3214"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23"/>
            <p:cNvSpPr/>
            <p:nvPr/>
          </p:nvSpPr>
          <p:spPr>
            <a:xfrm>
              <a:off x="606810" y="2907502"/>
              <a:ext cx="67507" cy="171485"/>
            </a:xfrm>
            <a:custGeom>
              <a:avLst/>
              <a:gdLst/>
              <a:ahLst/>
              <a:cxnLst/>
              <a:rect l="l" t="t" r="r" b="b"/>
              <a:pathLst>
                <a:path w="1503" h="3818" extrusionOk="0">
                  <a:moveTo>
                    <a:pt x="160" y="1"/>
                  </a:moveTo>
                  <a:lnTo>
                    <a:pt x="1" y="227"/>
                  </a:lnTo>
                  <a:cubicBezTo>
                    <a:pt x="588" y="638"/>
                    <a:pt x="1226" y="2131"/>
                    <a:pt x="1226" y="3818"/>
                  </a:cubicBezTo>
                  <a:lnTo>
                    <a:pt x="1503" y="3818"/>
                  </a:lnTo>
                  <a:cubicBezTo>
                    <a:pt x="1503" y="2199"/>
                    <a:pt x="915" y="52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23"/>
            <p:cNvSpPr/>
            <p:nvPr/>
          </p:nvSpPr>
          <p:spPr>
            <a:xfrm>
              <a:off x="661829" y="2907502"/>
              <a:ext cx="67867" cy="171485"/>
            </a:xfrm>
            <a:custGeom>
              <a:avLst/>
              <a:gdLst/>
              <a:ahLst/>
              <a:cxnLst/>
              <a:rect l="l" t="t" r="r" b="b"/>
              <a:pathLst>
                <a:path w="1511" h="3818" extrusionOk="0">
                  <a:moveTo>
                    <a:pt x="1351" y="1"/>
                  </a:moveTo>
                  <a:cubicBezTo>
                    <a:pt x="596" y="521"/>
                    <a:pt x="1" y="2199"/>
                    <a:pt x="1" y="3818"/>
                  </a:cubicBezTo>
                  <a:lnTo>
                    <a:pt x="278" y="3818"/>
                  </a:lnTo>
                  <a:cubicBezTo>
                    <a:pt x="278" y="2131"/>
                    <a:pt x="915" y="638"/>
                    <a:pt x="1511" y="227"/>
                  </a:cubicBezTo>
                  <a:lnTo>
                    <a:pt x="13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23"/>
            <p:cNvSpPr/>
            <p:nvPr/>
          </p:nvSpPr>
          <p:spPr>
            <a:xfrm>
              <a:off x="661829" y="2917697"/>
              <a:ext cx="12486" cy="142066"/>
            </a:xfrm>
            <a:custGeom>
              <a:avLst/>
              <a:gdLst/>
              <a:ahLst/>
              <a:cxnLst/>
              <a:rect l="l" t="t" r="r" b="b"/>
              <a:pathLst>
                <a:path w="278" h="3163" extrusionOk="0">
                  <a:moveTo>
                    <a:pt x="1" y="0"/>
                  </a:moveTo>
                  <a:lnTo>
                    <a:pt x="1" y="3163"/>
                  </a:lnTo>
                  <a:lnTo>
                    <a:pt x="278" y="3163"/>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23"/>
            <p:cNvSpPr/>
            <p:nvPr/>
          </p:nvSpPr>
          <p:spPr>
            <a:xfrm>
              <a:off x="963244" y="24248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23"/>
            <p:cNvSpPr/>
            <p:nvPr/>
          </p:nvSpPr>
          <p:spPr>
            <a:xfrm>
              <a:off x="1095110" y="2424864"/>
              <a:ext cx="144357" cy="206160"/>
            </a:xfrm>
            <a:custGeom>
              <a:avLst/>
              <a:gdLst/>
              <a:ahLst/>
              <a:cxnLst/>
              <a:rect l="l" t="t" r="r" b="b"/>
              <a:pathLst>
                <a:path w="3214" h="4590" extrusionOk="0">
                  <a:moveTo>
                    <a:pt x="3122" y="1"/>
                  </a:moveTo>
                  <a:cubicBezTo>
                    <a:pt x="2232" y="336"/>
                    <a:pt x="1" y="2190"/>
                    <a:pt x="1" y="4589"/>
                  </a:cubicBezTo>
                  <a:lnTo>
                    <a:pt x="278" y="4589"/>
                  </a:lnTo>
                  <a:cubicBezTo>
                    <a:pt x="278" y="2358"/>
                    <a:pt x="2409" y="571"/>
                    <a:pt x="3214" y="269"/>
                  </a:cubicBezTo>
                  <a:lnTo>
                    <a:pt x="31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23"/>
            <p:cNvSpPr/>
            <p:nvPr/>
          </p:nvSpPr>
          <p:spPr>
            <a:xfrm>
              <a:off x="1040136" y="24207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23"/>
            <p:cNvSpPr/>
            <p:nvPr/>
          </p:nvSpPr>
          <p:spPr>
            <a:xfrm>
              <a:off x="1095110" y="2420732"/>
              <a:ext cx="67867" cy="171485"/>
            </a:xfrm>
            <a:custGeom>
              <a:avLst/>
              <a:gdLst/>
              <a:ahLst/>
              <a:cxnLst/>
              <a:rect l="l" t="t" r="r" b="b"/>
              <a:pathLst>
                <a:path w="1511" h="3818" extrusionOk="0">
                  <a:moveTo>
                    <a:pt x="1352" y="0"/>
                  </a:moveTo>
                  <a:cubicBezTo>
                    <a:pt x="597" y="529"/>
                    <a:pt x="1" y="2207"/>
                    <a:pt x="1" y="3817"/>
                  </a:cubicBezTo>
                  <a:lnTo>
                    <a:pt x="278" y="3817"/>
                  </a:lnTo>
                  <a:cubicBezTo>
                    <a:pt x="278" y="2131"/>
                    <a:pt x="915" y="638"/>
                    <a:pt x="1511" y="235"/>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23"/>
            <p:cNvSpPr/>
            <p:nvPr/>
          </p:nvSpPr>
          <p:spPr>
            <a:xfrm>
              <a:off x="1095110" y="243088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23"/>
            <p:cNvSpPr/>
            <p:nvPr/>
          </p:nvSpPr>
          <p:spPr>
            <a:xfrm>
              <a:off x="800882" y="4379937"/>
              <a:ext cx="601367" cy="971017"/>
            </a:xfrm>
            <a:custGeom>
              <a:avLst/>
              <a:gdLst/>
              <a:ahLst/>
              <a:cxnLst/>
              <a:rect l="l" t="t" r="r" b="b"/>
              <a:pathLst>
                <a:path w="13389" h="21619" extrusionOk="0">
                  <a:moveTo>
                    <a:pt x="59" y="0"/>
                  </a:moveTo>
                  <a:lnTo>
                    <a:pt x="34" y="277"/>
                  </a:lnTo>
                  <a:cubicBezTo>
                    <a:pt x="2374" y="478"/>
                    <a:pt x="5210" y="3003"/>
                    <a:pt x="6552" y="4488"/>
                  </a:cubicBezTo>
                  <a:lnTo>
                    <a:pt x="6552" y="6233"/>
                  </a:lnTo>
                  <a:cubicBezTo>
                    <a:pt x="5545" y="4857"/>
                    <a:pt x="3498" y="2349"/>
                    <a:pt x="76" y="1619"/>
                  </a:cubicBezTo>
                  <a:lnTo>
                    <a:pt x="17" y="1896"/>
                  </a:lnTo>
                  <a:cubicBezTo>
                    <a:pt x="3616" y="2659"/>
                    <a:pt x="5596" y="5377"/>
                    <a:pt x="6552" y="6711"/>
                  </a:cubicBezTo>
                  <a:lnTo>
                    <a:pt x="6552" y="8632"/>
                  </a:lnTo>
                  <a:lnTo>
                    <a:pt x="5671" y="7399"/>
                  </a:lnTo>
                  <a:cubicBezTo>
                    <a:pt x="4773" y="6149"/>
                    <a:pt x="2852" y="3926"/>
                    <a:pt x="93" y="3071"/>
                  </a:cubicBezTo>
                  <a:lnTo>
                    <a:pt x="9" y="3339"/>
                  </a:lnTo>
                  <a:cubicBezTo>
                    <a:pt x="2693" y="4169"/>
                    <a:pt x="4564" y="6342"/>
                    <a:pt x="5445" y="7567"/>
                  </a:cubicBezTo>
                  <a:lnTo>
                    <a:pt x="6552" y="9110"/>
                  </a:lnTo>
                  <a:lnTo>
                    <a:pt x="6552" y="12013"/>
                  </a:lnTo>
                  <a:lnTo>
                    <a:pt x="5554" y="9891"/>
                  </a:lnTo>
                  <a:cubicBezTo>
                    <a:pt x="5537" y="9849"/>
                    <a:pt x="3607" y="5872"/>
                    <a:pt x="93" y="4656"/>
                  </a:cubicBezTo>
                  <a:lnTo>
                    <a:pt x="0" y="4916"/>
                  </a:lnTo>
                  <a:cubicBezTo>
                    <a:pt x="3112" y="5998"/>
                    <a:pt x="4941" y="9312"/>
                    <a:pt x="5252" y="9916"/>
                  </a:cubicBezTo>
                  <a:lnTo>
                    <a:pt x="5252" y="12533"/>
                  </a:lnTo>
                  <a:lnTo>
                    <a:pt x="4295" y="10495"/>
                  </a:lnTo>
                  <a:cubicBezTo>
                    <a:pt x="4228" y="10360"/>
                    <a:pt x="2609" y="7173"/>
                    <a:pt x="101" y="6166"/>
                  </a:cubicBezTo>
                  <a:lnTo>
                    <a:pt x="0" y="6426"/>
                  </a:lnTo>
                  <a:cubicBezTo>
                    <a:pt x="1754" y="7131"/>
                    <a:pt x="3062" y="8959"/>
                    <a:pt x="3666" y="9949"/>
                  </a:cubicBezTo>
                  <a:lnTo>
                    <a:pt x="3666" y="21618"/>
                  </a:lnTo>
                  <a:lnTo>
                    <a:pt x="3943" y="21618"/>
                  </a:lnTo>
                  <a:lnTo>
                    <a:pt x="3943" y="10436"/>
                  </a:lnTo>
                  <a:cubicBezTo>
                    <a:pt x="4002" y="10537"/>
                    <a:pt x="4035" y="10595"/>
                    <a:pt x="4044" y="10612"/>
                  </a:cubicBezTo>
                  <a:lnTo>
                    <a:pt x="5252" y="13187"/>
                  </a:lnTo>
                  <a:lnTo>
                    <a:pt x="5252" y="21618"/>
                  </a:lnTo>
                  <a:lnTo>
                    <a:pt x="5528" y="21618"/>
                  </a:lnTo>
                  <a:lnTo>
                    <a:pt x="5528" y="10503"/>
                  </a:lnTo>
                  <a:lnTo>
                    <a:pt x="6552" y="12667"/>
                  </a:lnTo>
                  <a:lnTo>
                    <a:pt x="6552" y="21618"/>
                  </a:lnTo>
                  <a:lnTo>
                    <a:pt x="6829" y="21618"/>
                  </a:lnTo>
                  <a:lnTo>
                    <a:pt x="6829" y="12667"/>
                  </a:lnTo>
                  <a:lnTo>
                    <a:pt x="7852" y="10503"/>
                  </a:lnTo>
                  <a:lnTo>
                    <a:pt x="7852" y="21618"/>
                  </a:lnTo>
                  <a:lnTo>
                    <a:pt x="8129" y="21618"/>
                  </a:lnTo>
                  <a:lnTo>
                    <a:pt x="8129" y="13187"/>
                  </a:lnTo>
                  <a:lnTo>
                    <a:pt x="9345" y="10612"/>
                  </a:lnTo>
                  <a:cubicBezTo>
                    <a:pt x="9354" y="10595"/>
                    <a:pt x="9387" y="10537"/>
                    <a:pt x="9438" y="10436"/>
                  </a:cubicBezTo>
                  <a:lnTo>
                    <a:pt x="9438" y="21618"/>
                  </a:lnTo>
                  <a:lnTo>
                    <a:pt x="9723" y="21618"/>
                  </a:lnTo>
                  <a:lnTo>
                    <a:pt x="9723" y="9949"/>
                  </a:lnTo>
                  <a:cubicBezTo>
                    <a:pt x="10327" y="8959"/>
                    <a:pt x="11636" y="7131"/>
                    <a:pt x="13389" y="6426"/>
                  </a:cubicBezTo>
                  <a:lnTo>
                    <a:pt x="13280" y="6166"/>
                  </a:lnTo>
                  <a:cubicBezTo>
                    <a:pt x="10772" y="7173"/>
                    <a:pt x="9161" y="10360"/>
                    <a:pt x="9094" y="10495"/>
                  </a:cubicBezTo>
                  <a:lnTo>
                    <a:pt x="8129" y="12533"/>
                  </a:lnTo>
                  <a:lnTo>
                    <a:pt x="8129" y="9916"/>
                  </a:lnTo>
                  <a:cubicBezTo>
                    <a:pt x="8439" y="9312"/>
                    <a:pt x="10277" y="5998"/>
                    <a:pt x="13380" y="4916"/>
                  </a:cubicBezTo>
                  <a:lnTo>
                    <a:pt x="13288" y="4656"/>
                  </a:lnTo>
                  <a:cubicBezTo>
                    <a:pt x="9773" y="5872"/>
                    <a:pt x="7852" y="9849"/>
                    <a:pt x="7827" y="9891"/>
                  </a:cubicBezTo>
                  <a:lnTo>
                    <a:pt x="6829" y="12013"/>
                  </a:lnTo>
                  <a:lnTo>
                    <a:pt x="6829" y="9110"/>
                  </a:lnTo>
                  <a:lnTo>
                    <a:pt x="7944" y="7567"/>
                  </a:lnTo>
                  <a:cubicBezTo>
                    <a:pt x="8817" y="6342"/>
                    <a:pt x="10688" y="4169"/>
                    <a:pt x="13372" y="3339"/>
                  </a:cubicBezTo>
                  <a:lnTo>
                    <a:pt x="13297" y="3071"/>
                  </a:lnTo>
                  <a:cubicBezTo>
                    <a:pt x="10528" y="3926"/>
                    <a:pt x="8616" y="6149"/>
                    <a:pt x="7718" y="7399"/>
                  </a:cubicBezTo>
                  <a:lnTo>
                    <a:pt x="6829" y="8632"/>
                  </a:lnTo>
                  <a:lnTo>
                    <a:pt x="6829" y="6711"/>
                  </a:lnTo>
                  <a:cubicBezTo>
                    <a:pt x="7793" y="5377"/>
                    <a:pt x="9765" y="2659"/>
                    <a:pt x="13364" y="1896"/>
                  </a:cubicBezTo>
                  <a:lnTo>
                    <a:pt x="13305" y="1619"/>
                  </a:lnTo>
                  <a:cubicBezTo>
                    <a:pt x="9882" y="2349"/>
                    <a:pt x="7844" y="4857"/>
                    <a:pt x="6829" y="6233"/>
                  </a:cubicBezTo>
                  <a:lnTo>
                    <a:pt x="6829" y="4488"/>
                  </a:lnTo>
                  <a:cubicBezTo>
                    <a:pt x="8171" y="3003"/>
                    <a:pt x="11015" y="478"/>
                    <a:pt x="13347" y="277"/>
                  </a:cubicBezTo>
                  <a:lnTo>
                    <a:pt x="13322" y="0"/>
                  </a:lnTo>
                  <a:cubicBezTo>
                    <a:pt x="10503" y="243"/>
                    <a:pt x="7382" y="3482"/>
                    <a:pt x="6695" y="4228"/>
                  </a:cubicBezTo>
                  <a:cubicBezTo>
                    <a:pt x="6007" y="3482"/>
                    <a:pt x="2878" y="243"/>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23"/>
            <p:cNvSpPr/>
            <p:nvPr/>
          </p:nvSpPr>
          <p:spPr>
            <a:xfrm>
              <a:off x="367601" y="3893122"/>
              <a:ext cx="601367" cy="971017"/>
            </a:xfrm>
            <a:custGeom>
              <a:avLst/>
              <a:gdLst/>
              <a:ahLst/>
              <a:cxnLst/>
              <a:rect l="l" t="t" r="r" b="b"/>
              <a:pathLst>
                <a:path w="13389" h="21619" extrusionOk="0">
                  <a:moveTo>
                    <a:pt x="59" y="1"/>
                  </a:moveTo>
                  <a:lnTo>
                    <a:pt x="34" y="278"/>
                  </a:lnTo>
                  <a:cubicBezTo>
                    <a:pt x="2374" y="487"/>
                    <a:pt x="5210" y="3004"/>
                    <a:pt x="6552" y="4489"/>
                  </a:cubicBezTo>
                  <a:lnTo>
                    <a:pt x="6552" y="6242"/>
                  </a:lnTo>
                  <a:cubicBezTo>
                    <a:pt x="5545" y="4866"/>
                    <a:pt x="3498" y="2350"/>
                    <a:pt x="76" y="1628"/>
                  </a:cubicBezTo>
                  <a:lnTo>
                    <a:pt x="17" y="1897"/>
                  </a:lnTo>
                  <a:cubicBezTo>
                    <a:pt x="3616" y="2668"/>
                    <a:pt x="5595" y="5378"/>
                    <a:pt x="6552" y="6720"/>
                  </a:cubicBezTo>
                  <a:lnTo>
                    <a:pt x="6552" y="8633"/>
                  </a:lnTo>
                  <a:lnTo>
                    <a:pt x="5671" y="7408"/>
                  </a:lnTo>
                  <a:cubicBezTo>
                    <a:pt x="4773" y="6158"/>
                    <a:pt x="2852" y="3927"/>
                    <a:pt x="92" y="3071"/>
                  </a:cubicBezTo>
                  <a:lnTo>
                    <a:pt x="8" y="3340"/>
                  </a:lnTo>
                  <a:cubicBezTo>
                    <a:pt x="2693" y="4170"/>
                    <a:pt x="4564" y="6343"/>
                    <a:pt x="5444" y="7568"/>
                  </a:cubicBezTo>
                  <a:lnTo>
                    <a:pt x="6552" y="9119"/>
                  </a:lnTo>
                  <a:lnTo>
                    <a:pt x="6552" y="12014"/>
                  </a:lnTo>
                  <a:lnTo>
                    <a:pt x="5553" y="9891"/>
                  </a:lnTo>
                  <a:cubicBezTo>
                    <a:pt x="5537" y="9849"/>
                    <a:pt x="3607" y="5873"/>
                    <a:pt x="92" y="4657"/>
                  </a:cubicBezTo>
                  <a:lnTo>
                    <a:pt x="0" y="4917"/>
                  </a:lnTo>
                  <a:cubicBezTo>
                    <a:pt x="3112" y="5999"/>
                    <a:pt x="4941" y="9321"/>
                    <a:pt x="5251" y="9916"/>
                  </a:cubicBezTo>
                  <a:lnTo>
                    <a:pt x="5251" y="12534"/>
                  </a:lnTo>
                  <a:lnTo>
                    <a:pt x="4295" y="10495"/>
                  </a:lnTo>
                  <a:cubicBezTo>
                    <a:pt x="4228" y="10361"/>
                    <a:pt x="2609" y="7182"/>
                    <a:pt x="101" y="6175"/>
                  </a:cubicBezTo>
                  <a:lnTo>
                    <a:pt x="0" y="6427"/>
                  </a:lnTo>
                  <a:cubicBezTo>
                    <a:pt x="1753" y="7131"/>
                    <a:pt x="3062" y="8960"/>
                    <a:pt x="3666" y="9950"/>
                  </a:cubicBezTo>
                  <a:lnTo>
                    <a:pt x="3666" y="21619"/>
                  </a:lnTo>
                  <a:lnTo>
                    <a:pt x="3943" y="21619"/>
                  </a:lnTo>
                  <a:lnTo>
                    <a:pt x="3943" y="10437"/>
                  </a:lnTo>
                  <a:cubicBezTo>
                    <a:pt x="4002" y="10537"/>
                    <a:pt x="4035" y="10604"/>
                    <a:pt x="4043" y="10613"/>
                  </a:cubicBezTo>
                  <a:lnTo>
                    <a:pt x="5251" y="13196"/>
                  </a:lnTo>
                  <a:lnTo>
                    <a:pt x="5251" y="21619"/>
                  </a:lnTo>
                  <a:lnTo>
                    <a:pt x="5528" y="21619"/>
                  </a:lnTo>
                  <a:lnTo>
                    <a:pt x="5528" y="10504"/>
                  </a:lnTo>
                  <a:lnTo>
                    <a:pt x="6552" y="12668"/>
                  </a:lnTo>
                  <a:lnTo>
                    <a:pt x="6552" y="21619"/>
                  </a:lnTo>
                  <a:lnTo>
                    <a:pt x="6829" y="21619"/>
                  </a:lnTo>
                  <a:lnTo>
                    <a:pt x="6829" y="12668"/>
                  </a:lnTo>
                  <a:lnTo>
                    <a:pt x="7852" y="10504"/>
                  </a:lnTo>
                  <a:lnTo>
                    <a:pt x="7852" y="21619"/>
                  </a:lnTo>
                  <a:lnTo>
                    <a:pt x="8129" y="21619"/>
                  </a:lnTo>
                  <a:lnTo>
                    <a:pt x="8129" y="13196"/>
                  </a:lnTo>
                  <a:lnTo>
                    <a:pt x="9345" y="10621"/>
                  </a:lnTo>
                  <a:cubicBezTo>
                    <a:pt x="9354" y="10604"/>
                    <a:pt x="9387" y="10537"/>
                    <a:pt x="9438" y="10437"/>
                  </a:cubicBezTo>
                  <a:lnTo>
                    <a:pt x="9438" y="21619"/>
                  </a:lnTo>
                  <a:lnTo>
                    <a:pt x="9723" y="21619"/>
                  </a:lnTo>
                  <a:lnTo>
                    <a:pt x="9723" y="9950"/>
                  </a:lnTo>
                  <a:cubicBezTo>
                    <a:pt x="10327" y="8960"/>
                    <a:pt x="11635" y="7131"/>
                    <a:pt x="13389" y="6427"/>
                  </a:cubicBezTo>
                  <a:lnTo>
                    <a:pt x="13280" y="6175"/>
                  </a:lnTo>
                  <a:cubicBezTo>
                    <a:pt x="10771" y="7182"/>
                    <a:pt x="9161" y="10361"/>
                    <a:pt x="9094" y="10495"/>
                  </a:cubicBezTo>
                  <a:lnTo>
                    <a:pt x="8129" y="12534"/>
                  </a:lnTo>
                  <a:lnTo>
                    <a:pt x="8129" y="9916"/>
                  </a:lnTo>
                  <a:cubicBezTo>
                    <a:pt x="8439" y="9312"/>
                    <a:pt x="10276" y="5999"/>
                    <a:pt x="13380" y="4917"/>
                  </a:cubicBezTo>
                  <a:lnTo>
                    <a:pt x="13288" y="4657"/>
                  </a:lnTo>
                  <a:cubicBezTo>
                    <a:pt x="9773" y="5873"/>
                    <a:pt x="7852" y="9849"/>
                    <a:pt x="7827" y="9891"/>
                  </a:cubicBezTo>
                  <a:lnTo>
                    <a:pt x="6829" y="12014"/>
                  </a:lnTo>
                  <a:lnTo>
                    <a:pt x="6829" y="9119"/>
                  </a:lnTo>
                  <a:lnTo>
                    <a:pt x="7944" y="7568"/>
                  </a:lnTo>
                  <a:cubicBezTo>
                    <a:pt x="8817" y="6343"/>
                    <a:pt x="10687" y="4170"/>
                    <a:pt x="13372" y="3340"/>
                  </a:cubicBezTo>
                  <a:lnTo>
                    <a:pt x="13296" y="3071"/>
                  </a:lnTo>
                  <a:cubicBezTo>
                    <a:pt x="10528" y="3927"/>
                    <a:pt x="8615" y="6158"/>
                    <a:pt x="7718" y="7408"/>
                  </a:cubicBezTo>
                  <a:lnTo>
                    <a:pt x="6829" y="8633"/>
                  </a:lnTo>
                  <a:lnTo>
                    <a:pt x="6829" y="6720"/>
                  </a:lnTo>
                  <a:cubicBezTo>
                    <a:pt x="7793" y="5378"/>
                    <a:pt x="9765" y="2668"/>
                    <a:pt x="13363" y="1897"/>
                  </a:cubicBezTo>
                  <a:lnTo>
                    <a:pt x="13305" y="1628"/>
                  </a:lnTo>
                  <a:cubicBezTo>
                    <a:pt x="9882" y="2350"/>
                    <a:pt x="7844" y="4866"/>
                    <a:pt x="6829" y="6242"/>
                  </a:cubicBezTo>
                  <a:lnTo>
                    <a:pt x="6829" y="4489"/>
                  </a:lnTo>
                  <a:cubicBezTo>
                    <a:pt x="8171" y="3004"/>
                    <a:pt x="11015" y="487"/>
                    <a:pt x="13347" y="278"/>
                  </a:cubicBezTo>
                  <a:lnTo>
                    <a:pt x="13322" y="1"/>
                  </a:lnTo>
                  <a:cubicBezTo>
                    <a:pt x="10503" y="244"/>
                    <a:pt x="7382" y="3482"/>
                    <a:pt x="6694" y="4229"/>
                  </a:cubicBezTo>
                  <a:cubicBezTo>
                    <a:pt x="6006" y="3482"/>
                    <a:pt x="2877"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23"/>
            <p:cNvSpPr/>
            <p:nvPr/>
          </p:nvSpPr>
          <p:spPr>
            <a:xfrm>
              <a:off x="1234162" y="3884454"/>
              <a:ext cx="601412" cy="12891"/>
            </a:xfrm>
            <a:custGeom>
              <a:avLst/>
              <a:gdLst/>
              <a:ahLst/>
              <a:cxnLst/>
              <a:rect l="l" t="t" r="r" b="b"/>
              <a:pathLst>
                <a:path w="13390" h="287"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23"/>
            <p:cNvSpPr/>
            <p:nvPr/>
          </p:nvSpPr>
          <p:spPr>
            <a:xfrm>
              <a:off x="800882" y="4371268"/>
              <a:ext cx="601367" cy="12486"/>
            </a:xfrm>
            <a:custGeom>
              <a:avLst/>
              <a:gdLst/>
              <a:ahLst/>
              <a:cxnLst/>
              <a:rect l="l" t="t" r="r" b="b"/>
              <a:pathLst>
                <a:path w="13389" h="278" extrusionOk="0">
                  <a:moveTo>
                    <a:pt x="0" y="0"/>
                  </a:moveTo>
                  <a:lnTo>
                    <a:pt x="0"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23"/>
            <p:cNvSpPr/>
            <p:nvPr/>
          </p:nvSpPr>
          <p:spPr>
            <a:xfrm>
              <a:off x="963244" y="4371628"/>
              <a:ext cx="144357" cy="206160"/>
            </a:xfrm>
            <a:custGeom>
              <a:avLst/>
              <a:gdLst/>
              <a:ahLst/>
              <a:cxnLst/>
              <a:rect l="l" t="t" r="r" b="b"/>
              <a:pathLst>
                <a:path w="3214" h="4590" extrusionOk="0">
                  <a:moveTo>
                    <a:pt x="101" y="1"/>
                  </a:moveTo>
                  <a:lnTo>
                    <a:pt x="1" y="261"/>
                  </a:lnTo>
                  <a:cubicBezTo>
                    <a:pt x="806" y="563"/>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23"/>
            <p:cNvSpPr/>
            <p:nvPr/>
          </p:nvSpPr>
          <p:spPr>
            <a:xfrm>
              <a:off x="1095110" y="4371628"/>
              <a:ext cx="144357" cy="206160"/>
            </a:xfrm>
            <a:custGeom>
              <a:avLst/>
              <a:gdLst/>
              <a:ahLst/>
              <a:cxnLst/>
              <a:rect l="l" t="t" r="r" b="b"/>
              <a:pathLst>
                <a:path w="3214" h="4590" extrusionOk="0">
                  <a:moveTo>
                    <a:pt x="3122" y="1"/>
                  </a:moveTo>
                  <a:cubicBezTo>
                    <a:pt x="2232" y="336"/>
                    <a:pt x="1" y="2190"/>
                    <a:pt x="1" y="4589"/>
                  </a:cubicBezTo>
                  <a:lnTo>
                    <a:pt x="278" y="4589"/>
                  </a:lnTo>
                  <a:cubicBezTo>
                    <a:pt x="278" y="2358"/>
                    <a:pt x="2409" y="563"/>
                    <a:pt x="3214" y="261"/>
                  </a:cubicBezTo>
                  <a:lnTo>
                    <a:pt x="31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23"/>
            <p:cNvSpPr/>
            <p:nvPr/>
          </p:nvSpPr>
          <p:spPr>
            <a:xfrm>
              <a:off x="1040136" y="4367496"/>
              <a:ext cx="67462" cy="171485"/>
            </a:xfrm>
            <a:custGeom>
              <a:avLst/>
              <a:gdLst/>
              <a:ahLst/>
              <a:cxnLst/>
              <a:rect l="l" t="t" r="r" b="b"/>
              <a:pathLst>
                <a:path w="1502" h="3818"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23"/>
            <p:cNvSpPr/>
            <p:nvPr/>
          </p:nvSpPr>
          <p:spPr>
            <a:xfrm>
              <a:off x="1095110" y="4367496"/>
              <a:ext cx="67867" cy="171485"/>
            </a:xfrm>
            <a:custGeom>
              <a:avLst/>
              <a:gdLst/>
              <a:ahLst/>
              <a:cxnLst/>
              <a:rect l="l" t="t" r="r" b="b"/>
              <a:pathLst>
                <a:path w="1511" h="3818"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23"/>
            <p:cNvSpPr/>
            <p:nvPr/>
          </p:nvSpPr>
          <p:spPr>
            <a:xfrm>
              <a:off x="1095110" y="4377646"/>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23"/>
            <p:cNvSpPr/>
            <p:nvPr/>
          </p:nvSpPr>
          <p:spPr>
            <a:xfrm>
              <a:off x="367601" y="3884454"/>
              <a:ext cx="601367" cy="12891"/>
            </a:xfrm>
            <a:custGeom>
              <a:avLst/>
              <a:gdLst/>
              <a:ahLst/>
              <a:cxnLst/>
              <a:rect l="l" t="t" r="r" b="b"/>
              <a:pathLst>
                <a:path w="13389" h="287"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23"/>
            <p:cNvSpPr/>
            <p:nvPr/>
          </p:nvSpPr>
          <p:spPr>
            <a:xfrm>
              <a:off x="529963" y="3884858"/>
              <a:ext cx="144357" cy="206115"/>
            </a:xfrm>
            <a:custGeom>
              <a:avLst/>
              <a:gdLst/>
              <a:ahLst/>
              <a:cxnLst/>
              <a:rect l="l" t="t" r="r" b="b"/>
              <a:pathLst>
                <a:path w="3214" h="4589" extrusionOk="0">
                  <a:moveTo>
                    <a:pt x="101" y="0"/>
                  </a:moveTo>
                  <a:lnTo>
                    <a:pt x="1" y="269"/>
                  </a:lnTo>
                  <a:cubicBezTo>
                    <a:pt x="806" y="571"/>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23"/>
            <p:cNvSpPr/>
            <p:nvPr/>
          </p:nvSpPr>
          <p:spPr>
            <a:xfrm>
              <a:off x="661829" y="3884858"/>
              <a:ext cx="144357" cy="206115"/>
            </a:xfrm>
            <a:custGeom>
              <a:avLst/>
              <a:gdLst/>
              <a:ahLst/>
              <a:cxnLst/>
              <a:rect l="l" t="t" r="r" b="b"/>
              <a:pathLst>
                <a:path w="3214" h="4589" extrusionOk="0">
                  <a:moveTo>
                    <a:pt x="3121" y="0"/>
                  </a:moveTo>
                  <a:cubicBezTo>
                    <a:pt x="2232" y="336"/>
                    <a:pt x="1" y="2190"/>
                    <a:pt x="1" y="4589"/>
                  </a:cubicBezTo>
                  <a:lnTo>
                    <a:pt x="278" y="4589"/>
                  </a:lnTo>
                  <a:cubicBezTo>
                    <a:pt x="278" y="2358"/>
                    <a:pt x="2408" y="571"/>
                    <a:pt x="3214" y="269"/>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3"/>
            <p:cNvSpPr/>
            <p:nvPr/>
          </p:nvSpPr>
          <p:spPr>
            <a:xfrm>
              <a:off x="606810" y="3880726"/>
              <a:ext cx="67507" cy="171441"/>
            </a:xfrm>
            <a:custGeom>
              <a:avLst/>
              <a:gdLst/>
              <a:ahLst/>
              <a:cxnLst/>
              <a:rect l="l" t="t" r="r" b="b"/>
              <a:pathLst>
                <a:path w="1503" h="3817" extrusionOk="0">
                  <a:moveTo>
                    <a:pt x="160" y="0"/>
                  </a:moveTo>
                  <a:lnTo>
                    <a:pt x="1" y="235"/>
                  </a:lnTo>
                  <a:cubicBezTo>
                    <a:pt x="588" y="638"/>
                    <a:pt x="1226" y="2131"/>
                    <a:pt x="1226" y="3817"/>
                  </a:cubicBezTo>
                  <a:lnTo>
                    <a:pt x="1503" y="3817"/>
                  </a:lnTo>
                  <a:cubicBezTo>
                    <a:pt x="1503" y="2206"/>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3"/>
            <p:cNvSpPr/>
            <p:nvPr/>
          </p:nvSpPr>
          <p:spPr>
            <a:xfrm>
              <a:off x="661829" y="3880726"/>
              <a:ext cx="67867" cy="171441"/>
            </a:xfrm>
            <a:custGeom>
              <a:avLst/>
              <a:gdLst/>
              <a:ahLst/>
              <a:cxnLst/>
              <a:rect l="l" t="t" r="r" b="b"/>
              <a:pathLst>
                <a:path w="1511" h="3817" extrusionOk="0">
                  <a:moveTo>
                    <a:pt x="1351" y="0"/>
                  </a:moveTo>
                  <a:cubicBezTo>
                    <a:pt x="596" y="529"/>
                    <a:pt x="1" y="2206"/>
                    <a:pt x="1" y="3817"/>
                  </a:cubicBezTo>
                  <a:lnTo>
                    <a:pt x="278" y="3817"/>
                  </a:lnTo>
                  <a:cubicBezTo>
                    <a:pt x="278" y="2131"/>
                    <a:pt x="915" y="638"/>
                    <a:pt x="1511" y="235"/>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3"/>
            <p:cNvSpPr/>
            <p:nvPr/>
          </p:nvSpPr>
          <p:spPr>
            <a:xfrm>
              <a:off x="661829" y="3890877"/>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3"/>
            <p:cNvSpPr/>
            <p:nvPr/>
          </p:nvSpPr>
          <p:spPr>
            <a:xfrm>
              <a:off x="963244" y="3398448"/>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28"/>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3"/>
            <p:cNvSpPr/>
            <p:nvPr/>
          </p:nvSpPr>
          <p:spPr>
            <a:xfrm>
              <a:off x="1095110" y="3398448"/>
              <a:ext cx="144357" cy="206160"/>
            </a:xfrm>
            <a:custGeom>
              <a:avLst/>
              <a:gdLst/>
              <a:ahLst/>
              <a:cxnLst/>
              <a:rect l="l" t="t" r="r" b="b"/>
              <a:pathLst>
                <a:path w="3214" h="4590" extrusionOk="0">
                  <a:moveTo>
                    <a:pt x="3122" y="0"/>
                  </a:moveTo>
                  <a:cubicBezTo>
                    <a:pt x="2232" y="328"/>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3"/>
            <p:cNvSpPr/>
            <p:nvPr/>
          </p:nvSpPr>
          <p:spPr>
            <a:xfrm>
              <a:off x="1040136" y="3394316"/>
              <a:ext cx="67462" cy="171081"/>
            </a:xfrm>
            <a:custGeom>
              <a:avLst/>
              <a:gdLst/>
              <a:ahLst/>
              <a:cxnLst/>
              <a:rect l="l" t="t" r="r" b="b"/>
              <a:pathLst>
                <a:path w="1502" h="3809" extrusionOk="0">
                  <a:moveTo>
                    <a:pt x="160" y="0"/>
                  </a:moveTo>
                  <a:lnTo>
                    <a:pt x="0" y="227"/>
                  </a:lnTo>
                  <a:cubicBezTo>
                    <a:pt x="587" y="638"/>
                    <a:pt x="1225" y="2122"/>
                    <a:pt x="1225" y="3809"/>
                  </a:cubicBezTo>
                  <a:lnTo>
                    <a:pt x="1502" y="3809"/>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3"/>
            <p:cNvSpPr/>
            <p:nvPr/>
          </p:nvSpPr>
          <p:spPr>
            <a:xfrm>
              <a:off x="1095110" y="3394316"/>
              <a:ext cx="67867" cy="171081"/>
            </a:xfrm>
            <a:custGeom>
              <a:avLst/>
              <a:gdLst/>
              <a:ahLst/>
              <a:cxnLst/>
              <a:rect l="l" t="t" r="r" b="b"/>
              <a:pathLst>
                <a:path w="1511" h="3809" extrusionOk="0">
                  <a:moveTo>
                    <a:pt x="1352" y="0"/>
                  </a:moveTo>
                  <a:cubicBezTo>
                    <a:pt x="597" y="520"/>
                    <a:pt x="1" y="2198"/>
                    <a:pt x="1" y="3809"/>
                  </a:cubicBezTo>
                  <a:lnTo>
                    <a:pt x="278" y="3809"/>
                  </a:lnTo>
                  <a:cubicBezTo>
                    <a:pt x="278" y="2122"/>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3"/>
            <p:cNvSpPr/>
            <p:nvPr/>
          </p:nvSpPr>
          <p:spPr>
            <a:xfrm>
              <a:off x="1095110" y="3404107"/>
              <a:ext cx="12486" cy="142470"/>
            </a:xfrm>
            <a:custGeom>
              <a:avLst/>
              <a:gdLst/>
              <a:ahLst/>
              <a:cxnLst/>
              <a:rect l="l" t="t" r="r" b="b"/>
              <a:pathLst>
                <a:path w="278" h="3172" extrusionOk="0">
                  <a:moveTo>
                    <a:pt x="1" y="0"/>
                  </a:moveTo>
                  <a:lnTo>
                    <a:pt x="1" y="3171"/>
                  </a:lnTo>
                  <a:lnTo>
                    <a:pt x="278" y="3171"/>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3"/>
            <p:cNvSpPr/>
            <p:nvPr/>
          </p:nvSpPr>
          <p:spPr>
            <a:xfrm>
              <a:off x="-65725" y="1459949"/>
              <a:ext cx="601412" cy="971017"/>
            </a:xfrm>
            <a:custGeom>
              <a:avLst/>
              <a:gdLst/>
              <a:ahLst/>
              <a:cxnLst/>
              <a:rect l="l" t="t" r="r" b="b"/>
              <a:pathLst>
                <a:path w="13390" h="21619" extrusionOk="0">
                  <a:moveTo>
                    <a:pt x="60" y="1"/>
                  </a:moveTo>
                  <a:lnTo>
                    <a:pt x="34" y="278"/>
                  </a:lnTo>
                  <a:cubicBezTo>
                    <a:pt x="2375" y="479"/>
                    <a:pt x="5210" y="3004"/>
                    <a:pt x="6553" y="4489"/>
                  </a:cubicBezTo>
                  <a:lnTo>
                    <a:pt x="6553" y="6234"/>
                  </a:lnTo>
                  <a:cubicBezTo>
                    <a:pt x="5546" y="4858"/>
                    <a:pt x="3499" y="2350"/>
                    <a:pt x="76" y="1620"/>
                  </a:cubicBezTo>
                  <a:lnTo>
                    <a:pt x="18" y="1897"/>
                  </a:lnTo>
                  <a:cubicBezTo>
                    <a:pt x="3616" y="2660"/>
                    <a:pt x="5596" y="5378"/>
                    <a:pt x="6553" y="6712"/>
                  </a:cubicBezTo>
                  <a:lnTo>
                    <a:pt x="6553" y="8633"/>
                  </a:lnTo>
                  <a:lnTo>
                    <a:pt x="5672" y="7400"/>
                  </a:lnTo>
                  <a:cubicBezTo>
                    <a:pt x="4774" y="6150"/>
                    <a:pt x="2853" y="3927"/>
                    <a:pt x="93" y="3071"/>
                  </a:cubicBezTo>
                  <a:lnTo>
                    <a:pt x="9" y="3340"/>
                  </a:lnTo>
                  <a:cubicBezTo>
                    <a:pt x="2694" y="4170"/>
                    <a:pt x="4564" y="6343"/>
                    <a:pt x="5445" y="7568"/>
                  </a:cubicBezTo>
                  <a:lnTo>
                    <a:pt x="6553" y="9111"/>
                  </a:lnTo>
                  <a:lnTo>
                    <a:pt x="6553" y="12014"/>
                  </a:lnTo>
                  <a:lnTo>
                    <a:pt x="5554" y="9891"/>
                  </a:lnTo>
                  <a:cubicBezTo>
                    <a:pt x="5537" y="9849"/>
                    <a:pt x="3608" y="5873"/>
                    <a:pt x="93" y="4657"/>
                  </a:cubicBezTo>
                  <a:lnTo>
                    <a:pt x="1" y="4917"/>
                  </a:lnTo>
                  <a:cubicBezTo>
                    <a:pt x="3113" y="5999"/>
                    <a:pt x="4942" y="9312"/>
                    <a:pt x="5252" y="9916"/>
                  </a:cubicBezTo>
                  <a:lnTo>
                    <a:pt x="5252" y="12534"/>
                  </a:lnTo>
                  <a:lnTo>
                    <a:pt x="4296" y="10495"/>
                  </a:lnTo>
                  <a:cubicBezTo>
                    <a:pt x="4229" y="10361"/>
                    <a:pt x="2610" y="7173"/>
                    <a:pt x="101" y="6167"/>
                  </a:cubicBezTo>
                  <a:lnTo>
                    <a:pt x="1" y="6427"/>
                  </a:lnTo>
                  <a:cubicBezTo>
                    <a:pt x="1754" y="7131"/>
                    <a:pt x="3063" y="8960"/>
                    <a:pt x="3667" y="9950"/>
                  </a:cubicBezTo>
                  <a:lnTo>
                    <a:pt x="3667" y="21619"/>
                  </a:lnTo>
                  <a:lnTo>
                    <a:pt x="3944" y="21619"/>
                  </a:lnTo>
                  <a:lnTo>
                    <a:pt x="3944" y="10437"/>
                  </a:lnTo>
                  <a:cubicBezTo>
                    <a:pt x="4002" y="10537"/>
                    <a:pt x="4036" y="10596"/>
                    <a:pt x="4044" y="10613"/>
                  </a:cubicBezTo>
                  <a:lnTo>
                    <a:pt x="5252" y="13188"/>
                  </a:lnTo>
                  <a:lnTo>
                    <a:pt x="5252" y="21619"/>
                  </a:lnTo>
                  <a:lnTo>
                    <a:pt x="5529" y="21619"/>
                  </a:lnTo>
                  <a:lnTo>
                    <a:pt x="5529" y="10504"/>
                  </a:lnTo>
                  <a:lnTo>
                    <a:pt x="6553" y="12668"/>
                  </a:lnTo>
                  <a:lnTo>
                    <a:pt x="6553" y="21619"/>
                  </a:lnTo>
                  <a:lnTo>
                    <a:pt x="6829" y="21619"/>
                  </a:lnTo>
                  <a:lnTo>
                    <a:pt x="6829" y="12668"/>
                  </a:lnTo>
                  <a:lnTo>
                    <a:pt x="7853" y="10504"/>
                  </a:lnTo>
                  <a:lnTo>
                    <a:pt x="7853" y="21619"/>
                  </a:lnTo>
                  <a:lnTo>
                    <a:pt x="8130" y="21619"/>
                  </a:lnTo>
                  <a:lnTo>
                    <a:pt x="8130" y="13188"/>
                  </a:lnTo>
                  <a:lnTo>
                    <a:pt x="9346" y="10613"/>
                  </a:lnTo>
                  <a:cubicBezTo>
                    <a:pt x="9354" y="10596"/>
                    <a:pt x="9388" y="10537"/>
                    <a:pt x="9438" y="10437"/>
                  </a:cubicBezTo>
                  <a:lnTo>
                    <a:pt x="9438" y="21619"/>
                  </a:lnTo>
                  <a:lnTo>
                    <a:pt x="9724" y="21619"/>
                  </a:lnTo>
                  <a:lnTo>
                    <a:pt x="9724" y="9950"/>
                  </a:lnTo>
                  <a:cubicBezTo>
                    <a:pt x="10328" y="8960"/>
                    <a:pt x="11636" y="7131"/>
                    <a:pt x="13389" y="6427"/>
                  </a:cubicBezTo>
                  <a:lnTo>
                    <a:pt x="13280" y="6167"/>
                  </a:lnTo>
                  <a:cubicBezTo>
                    <a:pt x="10772" y="7173"/>
                    <a:pt x="9161" y="10361"/>
                    <a:pt x="9094" y="10495"/>
                  </a:cubicBezTo>
                  <a:lnTo>
                    <a:pt x="8130" y="12534"/>
                  </a:lnTo>
                  <a:lnTo>
                    <a:pt x="8130" y="9916"/>
                  </a:lnTo>
                  <a:cubicBezTo>
                    <a:pt x="8440" y="9312"/>
                    <a:pt x="10277" y="5999"/>
                    <a:pt x="13381" y="4917"/>
                  </a:cubicBezTo>
                  <a:lnTo>
                    <a:pt x="13289" y="4657"/>
                  </a:lnTo>
                  <a:cubicBezTo>
                    <a:pt x="9774" y="5873"/>
                    <a:pt x="7853" y="9849"/>
                    <a:pt x="7828" y="9891"/>
                  </a:cubicBezTo>
                  <a:lnTo>
                    <a:pt x="6829" y="12014"/>
                  </a:lnTo>
                  <a:lnTo>
                    <a:pt x="6829" y="9111"/>
                  </a:lnTo>
                  <a:lnTo>
                    <a:pt x="7945" y="7568"/>
                  </a:lnTo>
                  <a:cubicBezTo>
                    <a:pt x="8818" y="6343"/>
                    <a:pt x="10688" y="4170"/>
                    <a:pt x="13373" y="3340"/>
                  </a:cubicBezTo>
                  <a:lnTo>
                    <a:pt x="13297" y="3071"/>
                  </a:lnTo>
                  <a:cubicBezTo>
                    <a:pt x="10529" y="3927"/>
                    <a:pt x="8616" y="6150"/>
                    <a:pt x="7719" y="7400"/>
                  </a:cubicBezTo>
                  <a:lnTo>
                    <a:pt x="6829" y="8633"/>
                  </a:lnTo>
                  <a:lnTo>
                    <a:pt x="6829" y="6712"/>
                  </a:lnTo>
                  <a:cubicBezTo>
                    <a:pt x="7794" y="5378"/>
                    <a:pt x="9765" y="2660"/>
                    <a:pt x="13364" y="1897"/>
                  </a:cubicBezTo>
                  <a:lnTo>
                    <a:pt x="13306" y="1620"/>
                  </a:lnTo>
                  <a:cubicBezTo>
                    <a:pt x="9883" y="2350"/>
                    <a:pt x="7844" y="4858"/>
                    <a:pt x="6829" y="6234"/>
                  </a:cubicBezTo>
                  <a:lnTo>
                    <a:pt x="6829" y="4489"/>
                  </a:lnTo>
                  <a:cubicBezTo>
                    <a:pt x="8172" y="3004"/>
                    <a:pt x="11015" y="479"/>
                    <a:pt x="13348" y="278"/>
                  </a:cubicBezTo>
                  <a:lnTo>
                    <a:pt x="13322" y="1"/>
                  </a:lnTo>
                  <a:cubicBezTo>
                    <a:pt x="10504" y="244"/>
                    <a:pt x="7383" y="3482"/>
                    <a:pt x="6695" y="4229"/>
                  </a:cubicBezTo>
                  <a:cubicBezTo>
                    <a:pt x="6007" y="3482"/>
                    <a:pt x="2878" y="244"/>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3"/>
            <p:cNvSpPr/>
            <p:nvPr/>
          </p:nvSpPr>
          <p:spPr>
            <a:xfrm>
              <a:off x="367601" y="964511"/>
              <a:ext cx="601367" cy="12846"/>
            </a:xfrm>
            <a:custGeom>
              <a:avLst/>
              <a:gdLst/>
              <a:ahLst/>
              <a:cxnLst/>
              <a:rect l="l" t="t" r="r" b="b"/>
              <a:pathLst>
                <a:path w="13389"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3"/>
            <p:cNvSpPr/>
            <p:nvPr/>
          </p:nvSpPr>
          <p:spPr>
            <a:xfrm>
              <a:off x="529963" y="964871"/>
              <a:ext cx="144357" cy="206160"/>
            </a:xfrm>
            <a:custGeom>
              <a:avLst/>
              <a:gdLst/>
              <a:ahLst/>
              <a:cxnLst/>
              <a:rect l="l" t="t" r="r" b="b"/>
              <a:pathLst>
                <a:path w="3214" h="4590" extrusionOk="0">
                  <a:moveTo>
                    <a:pt x="101" y="1"/>
                  </a:moveTo>
                  <a:lnTo>
                    <a:pt x="1" y="269"/>
                  </a:lnTo>
                  <a:cubicBezTo>
                    <a:pt x="806" y="571"/>
                    <a:pt x="2937" y="2358"/>
                    <a:pt x="2937" y="4590"/>
                  </a:cubicBezTo>
                  <a:lnTo>
                    <a:pt x="3214" y="4590"/>
                  </a:lnTo>
                  <a:cubicBezTo>
                    <a:pt x="3214" y="2190"/>
                    <a:pt x="991" y="337"/>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3"/>
            <p:cNvSpPr/>
            <p:nvPr/>
          </p:nvSpPr>
          <p:spPr>
            <a:xfrm>
              <a:off x="661829" y="964871"/>
              <a:ext cx="144357" cy="206160"/>
            </a:xfrm>
            <a:custGeom>
              <a:avLst/>
              <a:gdLst/>
              <a:ahLst/>
              <a:cxnLst/>
              <a:rect l="l" t="t" r="r" b="b"/>
              <a:pathLst>
                <a:path w="3214" h="4590" extrusionOk="0">
                  <a:moveTo>
                    <a:pt x="3121" y="1"/>
                  </a:moveTo>
                  <a:cubicBezTo>
                    <a:pt x="2232" y="337"/>
                    <a:pt x="1" y="2190"/>
                    <a:pt x="1" y="4590"/>
                  </a:cubicBezTo>
                  <a:lnTo>
                    <a:pt x="278" y="4590"/>
                  </a:lnTo>
                  <a:cubicBezTo>
                    <a:pt x="278" y="2358"/>
                    <a:pt x="2408" y="571"/>
                    <a:pt x="3214" y="269"/>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3"/>
            <p:cNvSpPr/>
            <p:nvPr/>
          </p:nvSpPr>
          <p:spPr>
            <a:xfrm>
              <a:off x="606810" y="960739"/>
              <a:ext cx="67507" cy="171485"/>
            </a:xfrm>
            <a:custGeom>
              <a:avLst/>
              <a:gdLst/>
              <a:ahLst/>
              <a:cxnLst/>
              <a:rect l="l" t="t" r="r" b="b"/>
              <a:pathLst>
                <a:path w="1503" h="3818" extrusionOk="0">
                  <a:moveTo>
                    <a:pt x="160" y="1"/>
                  </a:moveTo>
                  <a:lnTo>
                    <a:pt x="1" y="236"/>
                  </a:lnTo>
                  <a:cubicBezTo>
                    <a:pt x="588" y="638"/>
                    <a:pt x="1226" y="2131"/>
                    <a:pt x="1226" y="3818"/>
                  </a:cubicBezTo>
                  <a:lnTo>
                    <a:pt x="1503" y="3818"/>
                  </a:lnTo>
                  <a:cubicBezTo>
                    <a:pt x="1503" y="2207"/>
                    <a:pt x="915" y="529"/>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3"/>
            <p:cNvSpPr/>
            <p:nvPr/>
          </p:nvSpPr>
          <p:spPr>
            <a:xfrm>
              <a:off x="661829" y="960739"/>
              <a:ext cx="67867" cy="171485"/>
            </a:xfrm>
            <a:custGeom>
              <a:avLst/>
              <a:gdLst/>
              <a:ahLst/>
              <a:cxnLst/>
              <a:rect l="l" t="t" r="r" b="b"/>
              <a:pathLst>
                <a:path w="1511" h="3818" extrusionOk="0">
                  <a:moveTo>
                    <a:pt x="1351" y="1"/>
                  </a:moveTo>
                  <a:cubicBezTo>
                    <a:pt x="596" y="529"/>
                    <a:pt x="1" y="2207"/>
                    <a:pt x="1" y="3818"/>
                  </a:cubicBezTo>
                  <a:lnTo>
                    <a:pt x="278" y="3818"/>
                  </a:lnTo>
                  <a:cubicBezTo>
                    <a:pt x="278" y="2131"/>
                    <a:pt x="915" y="638"/>
                    <a:pt x="1511" y="236"/>
                  </a:cubicBezTo>
                  <a:lnTo>
                    <a:pt x="13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23"/>
            <p:cNvSpPr/>
            <p:nvPr/>
          </p:nvSpPr>
          <p:spPr>
            <a:xfrm>
              <a:off x="661829" y="970934"/>
              <a:ext cx="12486" cy="142066"/>
            </a:xfrm>
            <a:custGeom>
              <a:avLst/>
              <a:gdLst/>
              <a:ahLst/>
              <a:cxnLst/>
              <a:rect l="l" t="t" r="r" b="b"/>
              <a:pathLst>
                <a:path w="278" h="3163" extrusionOk="0">
                  <a:moveTo>
                    <a:pt x="1" y="0"/>
                  </a:moveTo>
                  <a:lnTo>
                    <a:pt x="1" y="3163"/>
                  </a:lnTo>
                  <a:lnTo>
                    <a:pt x="278" y="3163"/>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23"/>
            <p:cNvSpPr/>
            <p:nvPr/>
          </p:nvSpPr>
          <p:spPr>
            <a:xfrm>
              <a:off x="-65725" y="1451281"/>
              <a:ext cx="601412" cy="12486"/>
            </a:xfrm>
            <a:custGeom>
              <a:avLst/>
              <a:gdLst/>
              <a:ahLst/>
              <a:cxnLst/>
              <a:rect l="l" t="t" r="r" b="b"/>
              <a:pathLst>
                <a:path w="13390" h="278" extrusionOk="0">
                  <a:moveTo>
                    <a:pt x="1" y="1"/>
                  </a:moveTo>
                  <a:lnTo>
                    <a:pt x="1"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3"/>
            <p:cNvSpPr/>
            <p:nvPr/>
          </p:nvSpPr>
          <p:spPr>
            <a:xfrm>
              <a:off x="228548" y="1451685"/>
              <a:ext cx="144357" cy="206160"/>
            </a:xfrm>
            <a:custGeom>
              <a:avLst/>
              <a:gdLst/>
              <a:ahLst/>
              <a:cxnLst/>
              <a:rect l="l" t="t" r="r" b="b"/>
              <a:pathLst>
                <a:path w="3214" h="4590" extrusionOk="0">
                  <a:moveTo>
                    <a:pt x="3121" y="0"/>
                  </a:moveTo>
                  <a:cubicBezTo>
                    <a:pt x="2232" y="336"/>
                    <a:pt x="1" y="2190"/>
                    <a:pt x="1" y="4589"/>
                  </a:cubicBezTo>
                  <a:lnTo>
                    <a:pt x="277" y="4589"/>
                  </a:lnTo>
                  <a:cubicBezTo>
                    <a:pt x="277" y="2358"/>
                    <a:pt x="2408" y="562"/>
                    <a:pt x="3213" y="260"/>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3"/>
            <p:cNvSpPr/>
            <p:nvPr/>
          </p:nvSpPr>
          <p:spPr>
            <a:xfrm>
              <a:off x="228548" y="1447553"/>
              <a:ext cx="67867" cy="171441"/>
            </a:xfrm>
            <a:custGeom>
              <a:avLst/>
              <a:gdLst/>
              <a:ahLst/>
              <a:cxnLst/>
              <a:rect l="l" t="t" r="r" b="b"/>
              <a:pathLst>
                <a:path w="1511" h="3817"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3"/>
            <p:cNvSpPr/>
            <p:nvPr/>
          </p:nvSpPr>
          <p:spPr>
            <a:xfrm>
              <a:off x="228548" y="478505"/>
              <a:ext cx="144357" cy="206115"/>
            </a:xfrm>
            <a:custGeom>
              <a:avLst/>
              <a:gdLst/>
              <a:ahLst/>
              <a:cxnLst/>
              <a:rect l="l" t="t" r="r" b="b"/>
              <a:pathLst>
                <a:path w="3214" h="4589" extrusionOk="0">
                  <a:moveTo>
                    <a:pt x="3121" y="0"/>
                  </a:moveTo>
                  <a:cubicBezTo>
                    <a:pt x="2232" y="327"/>
                    <a:pt x="1" y="2190"/>
                    <a:pt x="1" y="4589"/>
                  </a:cubicBezTo>
                  <a:lnTo>
                    <a:pt x="277" y="4589"/>
                  </a:lnTo>
                  <a:cubicBezTo>
                    <a:pt x="277" y="2357"/>
                    <a:pt x="2408" y="562"/>
                    <a:pt x="3213" y="260"/>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3"/>
            <p:cNvSpPr/>
            <p:nvPr/>
          </p:nvSpPr>
          <p:spPr>
            <a:xfrm>
              <a:off x="228548" y="474328"/>
              <a:ext cx="67867" cy="171126"/>
            </a:xfrm>
            <a:custGeom>
              <a:avLst/>
              <a:gdLst/>
              <a:ahLst/>
              <a:cxnLst/>
              <a:rect l="l" t="t" r="r" b="b"/>
              <a:pathLst>
                <a:path w="1511" h="3810" extrusionOk="0">
                  <a:moveTo>
                    <a:pt x="1351" y="1"/>
                  </a:moveTo>
                  <a:cubicBezTo>
                    <a:pt x="596" y="521"/>
                    <a:pt x="1" y="2199"/>
                    <a:pt x="1" y="3809"/>
                  </a:cubicBezTo>
                  <a:lnTo>
                    <a:pt x="277" y="3809"/>
                  </a:lnTo>
                  <a:cubicBezTo>
                    <a:pt x="277" y="2123"/>
                    <a:pt x="915" y="638"/>
                    <a:pt x="1511" y="227"/>
                  </a:cubicBezTo>
                  <a:lnTo>
                    <a:pt x="13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3"/>
            <p:cNvSpPr/>
            <p:nvPr/>
          </p:nvSpPr>
          <p:spPr>
            <a:xfrm>
              <a:off x="-65725" y="2433173"/>
              <a:ext cx="601412" cy="971017"/>
            </a:xfrm>
            <a:custGeom>
              <a:avLst/>
              <a:gdLst/>
              <a:ahLst/>
              <a:cxnLst/>
              <a:rect l="l" t="t" r="r" b="b"/>
              <a:pathLst>
                <a:path w="13390" h="21619" extrusionOk="0">
                  <a:moveTo>
                    <a:pt x="60" y="0"/>
                  </a:moveTo>
                  <a:lnTo>
                    <a:pt x="34" y="277"/>
                  </a:lnTo>
                  <a:cubicBezTo>
                    <a:pt x="2375" y="487"/>
                    <a:pt x="5210" y="3003"/>
                    <a:pt x="6553" y="4488"/>
                  </a:cubicBezTo>
                  <a:lnTo>
                    <a:pt x="6553" y="6241"/>
                  </a:lnTo>
                  <a:cubicBezTo>
                    <a:pt x="5546" y="4866"/>
                    <a:pt x="3499" y="2349"/>
                    <a:pt x="76" y="1628"/>
                  </a:cubicBezTo>
                  <a:lnTo>
                    <a:pt x="18" y="1896"/>
                  </a:lnTo>
                  <a:cubicBezTo>
                    <a:pt x="3616" y="2668"/>
                    <a:pt x="5596" y="5377"/>
                    <a:pt x="6553" y="6720"/>
                  </a:cubicBezTo>
                  <a:lnTo>
                    <a:pt x="6553" y="8632"/>
                  </a:lnTo>
                  <a:lnTo>
                    <a:pt x="5672" y="7408"/>
                  </a:lnTo>
                  <a:cubicBezTo>
                    <a:pt x="4774" y="6158"/>
                    <a:pt x="2853" y="3926"/>
                    <a:pt x="93" y="3071"/>
                  </a:cubicBezTo>
                  <a:lnTo>
                    <a:pt x="9" y="3339"/>
                  </a:lnTo>
                  <a:cubicBezTo>
                    <a:pt x="2694" y="4169"/>
                    <a:pt x="4564" y="6342"/>
                    <a:pt x="5445" y="7567"/>
                  </a:cubicBezTo>
                  <a:lnTo>
                    <a:pt x="6553" y="9119"/>
                  </a:lnTo>
                  <a:lnTo>
                    <a:pt x="6553" y="12013"/>
                  </a:lnTo>
                  <a:lnTo>
                    <a:pt x="5554" y="9891"/>
                  </a:lnTo>
                  <a:cubicBezTo>
                    <a:pt x="5537" y="9849"/>
                    <a:pt x="3608" y="5872"/>
                    <a:pt x="93" y="4656"/>
                  </a:cubicBezTo>
                  <a:lnTo>
                    <a:pt x="1" y="4916"/>
                  </a:lnTo>
                  <a:cubicBezTo>
                    <a:pt x="3113" y="5998"/>
                    <a:pt x="4942" y="9320"/>
                    <a:pt x="5252" y="9916"/>
                  </a:cubicBezTo>
                  <a:lnTo>
                    <a:pt x="5252" y="12533"/>
                  </a:lnTo>
                  <a:lnTo>
                    <a:pt x="4296" y="10495"/>
                  </a:lnTo>
                  <a:cubicBezTo>
                    <a:pt x="4229" y="10360"/>
                    <a:pt x="2610" y="7181"/>
                    <a:pt x="101" y="6174"/>
                  </a:cubicBezTo>
                  <a:lnTo>
                    <a:pt x="1" y="6426"/>
                  </a:lnTo>
                  <a:cubicBezTo>
                    <a:pt x="1754" y="7131"/>
                    <a:pt x="3063" y="8959"/>
                    <a:pt x="3667" y="9949"/>
                  </a:cubicBezTo>
                  <a:lnTo>
                    <a:pt x="3667" y="21618"/>
                  </a:lnTo>
                  <a:lnTo>
                    <a:pt x="3944" y="21618"/>
                  </a:lnTo>
                  <a:lnTo>
                    <a:pt x="3944" y="10436"/>
                  </a:lnTo>
                  <a:cubicBezTo>
                    <a:pt x="4002" y="10537"/>
                    <a:pt x="4036" y="10604"/>
                    <a:pt x="4044" y="10612"/>
                  </a:cubicBezTo>
                  <a:lnTo>
                    <a:pt x="5252" y="13196"/>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96"/>
                  </a:lnTo>
                  <a:lnTo>
                    <a:pt x="9346" y="10620"/>
                  </a:lnTo>
                  <a:cubicBezTo>
                    <a:pt x="9354" y="10604"/>
                    <a:pt x="9388" y="10537"/>
                    <a:pt x="9438" y="10436"/>
                  </a:cubicBezTo>
                  <a:lnTo>
                    <a:pt x="9438" y="21618"/>
                  </a:lnTo>
                  <a:lnTo>
                    <a:pt x="9724" y="21618"/>
                  </a:lnTo>
                  <a:lnTo>
                    <a:pt x="9724" y="9949"/>
                  </a:lnTo>
                  <a:cubicBezTo>
                    <a:pt x="10328" y="8959"/>
                    <a:pt x="11636" y="7131"/>
                    <a:pt x="13389" y="6426"/>
                  </a:cubicBezTo>
                  <a:lnTo>
                    <a:pt x="13280" y="6174"/>
                  </a:lnTo>
                  <a:cubicBezTo>
                    <a:pt x="10772" y="7181"/>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9"/>
                  </a:lnTo>
                  <a:lnTo>
                    <a:pt x="7945" y="7567"/>
                  </a:lnTo>
                  <a:cubicBezTo>
                    <a:pt x="8818" y="6342"/>
                    <a:pt x="10688" y="4169"/>
                    <a:pt x="13373" y="3339"/>
                  </a:cubicBezTo>
                  <a:lnTo>
                    <a:pt x="13297" y="3071"/>
                  </a:lnTo>
                  <a:cubicBezTo>
                    <a:pt x="10529" y="3926"/>
                    <a:pt x="8616" y="6158"/>
                    <a:pt x="7719" y="7408"/>
                  </a:cubicBezTo>
                  <a:lnTo>
                    <a:pt x="6829" y="8632"/>
                  </a:lnTo>
                  <a:lnTo>
                    <a:pt x="6829" y="6720"/>
                  </a:lnTo>
                  <a:cubicBezTo>
                    <a:pt x="7794" y="5377"/>
                    <a:pt x="9765" y="2668"/>
                    <a:pt x="13364" y="1896"/>
                  </a:cubicBezTo>
                  <a:lnTo>
                    <a:pt x="13306" y="1628"/>
                  </a:lnTo>
                  <a:cubicBezTo>
                    <a:pt x="9883" y="2349"/>
                    <a:pt x="7844" y="4866"/>
                    <a:pt x="6829" y="6241"/>
                  </a:cubicBezTo>
                  <a:lnTo>
                    <a:pt x="6829" y="4488"/>
                  </a:lnTo>
                  <a:cubicBezTo>
                    <a:pt x="8172" y="3003"/>
                    <a:pt x="11015" y="487"/>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3"/>
            <p:cNvSpPr/>
            <p:nvPr/>
          </p:nvSpPr>
          <p:spPr>
            <a:xfrm>
              <a:off x="367601" y="1938095"/>
              <a:ext cx="601367" cy="12486"/>
            </a:xfrm>
            <a:custGeom>
              <a:avLst/>
              <a:gdLst/>
              <a:ahLst/>
              <a:cxnLst/>
              <a:rect l="l" t="t" r="r" b="b"/>
              <a:pathLst>
                <a:path w="13389" h="278" extrusionOk="0">
                  <a:moveTo>
                    <a:pt x="0" y="0"/>
                  </a:moveTo>
                  <a:lnTo>
                    <a:pt x="0"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3"/>
            <p:cNvSpPr/>
            <p:nvPr/>
          </p:nvSpPr>
          <p:spPr>
            <a:xfrm>
              <a:off x="529963" y="1938454"/>
              <a:ext cx="144357" cy="206160"/>
            </a:xfrm>
            <a:custGeom>
              <a:avLst/>
              <a:gdLst/>
              <a:ahLst/>
              <a:cxnLst/>
              <a:rect l="l" t="t" r="r" b="b"/>
              <a:pathLst>
                <a:path w="3214" h="4590" extrusionOk="0">
                  <a:moveTo>
                    <a:pt x="101" y="1"/>
                  </a:moveTo>
                  <a:lnTo>
                    <a:pt x="1" y="261"/>
                  </a:lnTo>
                  <a:cubicBezTo>
                    <a:pt x="806" y="563"/>
                    <a:pt x="2937" y="2358"/>
                    <a:pt x="2937" y="4589"/>
                  </a:cubicBezTo>
                  <a:lnTo>
                    <a:pt x="3214" y="4589"/>
                  </a:lnTo>
                  <a:cubicBezTo>
                    <a:pt x="3214" y="2190"/>
                    <a:pt x="991" y="328"/>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3"/>
            <p:cNvSpPr/>
            <p:nvPr/>
          </p:nvSpPr>
          <p:spPr>
            <a:xfrm>
              <a:off x="661829" y="1938454"/>
              <a:ext cx="144357" cy="206160"/>
            </a:xfrm>
            <a:custGeom>
              <a:avLst/>
              <a:gdLst/>
              <a:ahLst/>
              <a:cxnLst/>
              <a:rect l="l" t="t" r="r" b="b"/>
              <a:pathLst>
                <a:path w="3214" h="4590" extrusionOk="0">
                  <a:moveTo>
                    <a:pt x="3121" y="1"/>
                  </a:moveTo>
                  <a:cubicBezTo>
                    <a:pt x="2232" y="328"/>
                    <a:pt x="1" y="2190"/>
                    <a:pt x="1" y="4589"/>
                  </a:cubicBezTo>
                  <a:lnTo>
                    <a:pt x="278" y="4589"/>
                  </a:lnTo>
                  <a:cubicBezTo>
                    <a:pt x="278" y="2358"/>
                    <a:pt x="2408" y="563"/>
                    <a:pt x="3214"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3"/>
            <p:cNvSpPr/>
            <p:nvPr/>
          </p:nvSpPr>
          <p:spPr>
            <a:xfrm>
              <a:off x="606810" y="1934322"/>
              <a:ext cx="67507" cy="171081"/>
            </a:xfrm>
            <a:custGeom>
              <a:avLst/>
              <a:gdLst/>
              <a:ahLst/>
              <a:cxnLst/>
              <a:rect l="l" t="t" r="r" b="b"/>
              <a:pathLst>
                <a:path w="1503" h="3809" extrusionOk="0">
                  <a:moveTo>
                    <a:pt x="160" y="0"/>
                  </a:moveTo>
                  <a:lnTo>
                    <a:pt x="1" y="227"/>
                  </a:lnTo>
                  <a:cubicBezTo>
                    <a:pt x="588" y="638"/>
                    <a:pt x="1226" y="2123"/>
                    <a:pt x="1226" y="3809"/>
                  </a:cubicBezTo>
                  <a:lnTo>
                    <a:pt x="1503" y="3809"/>
                  </a:lnTo>
                  <a:cubicBezTo>
                    <a:pt x="1503" y="2198"/>
                    <a:pt x="915" y="521"/>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3"/>
            <p:cNvSpPr/>
            <p:nvPr/>
          </p:nvSpPr>
          <p:spPr>
            <a:xfrm>
              <a:off x="661829" y="1934322"/>
              <a:ext cx="67867" cy="171081"/>
            </a:xfrm>
            <a:custGeom>
              <a:avLst/>
              <a:gdLst/>
              <a:ahLst/>
              <a:cxnLst/>
              <a:rect l="l" t="t" r="r" b="b"/>
              <a:pathLst>
                <a:path w="1511" h="3809" extrusionOk="0">
                  <a:moveTo>
                    <a:pt x="1351" y="0"/>
                  </a:moveTo>
                  <a:cubicBezTo>
                    <a:pt x="596" y="521"/>
                    <a:pt x="1" y="2198"/>
                    <a:pt x="1" y="3809"/>
                  </a:cubicBezTo>
                  <a:lnTo>
                    <a:pt x="278" y="3809"/>
                  </a:lnTo>
                  <a:cubicBezTo>
                    <a:pt x="278" y="2123"/>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3"/>
            <p:cNvSpPr/>
            <p:nvPr/>
          </p:nvSpPr>
          <p:spPr>
            <a:xfrm>
              <a:off x="661829" y="1944113"/>
              <a:ext cx="12486" cy="142470"/>
            </a:xfrm>
            <a:custGeom>
              <a:avLst/>
              <a:gdLst/>
              <a:ahLst/>
              <a:cxnLst/>
              <a:rect l="l" t="t" r="r" b="b"/>
              <a:pathLst>
                <a:path w="278" h="3172" extrusionOk="0">
                  <a:moveTo>
                    <a:pt x="1" y="1"/>
                  </a:moveTo>
                  <a:lnTo>
                    <a:pt x="1" y="3171"/>
                  </a:lnTo>
                  <a:lnTo>
                    <a:pt x="278" y="3171"/>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3"/>
            <p:cNvSpPr/>
            <p:nvPr/>
          </p:nvSpPr>
          <p:spPr>
            <a:xfrm>
              <a:off x="-65725" y="2424505"/>
              <a:ext cx="601412" cy="12846"/>
            </a:xfrm>
            <a:custGeom>
              <a:avLst/>
              <a:gdLst/>
              <a:ahLst/>
              <a:cxnLst/>
              <a:rect l="l" t="t" r="r" b="b"/>
              <a:pathLst>
                <a:path w="13390" h="286" extrusionOk="0">
                  <a:moveTo>
                    <a:pt x="1" y="0"/>
                  </a:moveTo>
                  <a:lnTo>
                    <a:pt x="1" y="285"/>
                  </a:lnTo>
                  <a:lnTo>
                    <a:pt x="13389" y="285"/>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3"/>
            <p:cNvSpPr/>
            <p:nvPr/>
          </p:nvSpPr>
          <p:spPr>
            <a:xfrm>
              <a:off x="228548" y="2424864"/>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71"/>
                    <a:pt x="3213" y="269"/>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3"/>
            <p:cNvSpPr/>
            <p:nvPr/>
          </p:nvSpPr>
          <p:spPr>
            <a:xfrm>
              <a:off x="228548" y="2420732"/>
              <a:ext cx="67867" cy="171485"/>
            </a:xfrm>
            <a:custGeom>
              <a:avLst/>
              <a:gdLst/>
              <a:ahLst/>
              <a:cxnLst/>
              <a:rect l="l" t="t" r="r" b="b"/>
              <a:pathLst>
                <a:path w="1511" h="3818" extrusionOk="0">
                  <a:moveTo>
                    <a:pt x="1351" y="0"/>
                  </a:moveTo>
                  <a:cubicBezTo>
                    <a:pt x="596" y="529"/>
                    <a:pt x="1" y="2207"/>
                    <a:pt x="1" y="3817"/>
                  </a:cubicBezTo>
                  <a:lnTo>
                    <a:pt x="277" y="3817"/>
                  </a:lnTo>
                  <a:cubicBezTo>
                    <a:pt x="277" y="2131"/>
                    <a:pt x="915" y="638"/>
                    <a:pt x="1511" y="235"/>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23"/>
            <p:cNvSpPr/>
            <p:nvPr/>
          </p:nvSpPr>
          <p:spPr>
            <a:xfrm>
              <a:off x="228548" y="1451685"/>
              <a:ext cx="144357" cy="206160"/>
            </a:xfrm>
            <a:custGeom>
              <a:avLst/>
              <a:gdLst/>
              <a:ahLst/>
              <a:cxnLst/>
              <a:rect l="l" t="t" r="r" b="b"/>
              <a:pathLst>
                <a:path w="3214" h="4590" extrusionOk="0">
                  <a:moveTo>
                    <a:pt x="3121" y="0"/>
                  </a:moveTo>
                  <a:cubicBezTo>
                    <a:pt x="2232" y="336"/>
                    <a:pt x="1" y="2190"/>
                    <a:pt x="1" y="4589"/>
                  </a:cubicBezTo>
                  <a:lnTo>
                    <a:pt x="277" y="4589"/>
                  </a:lnTo>
                  <a:cubicBezTo>
                    <a:pt x="277" y="2358"/>
                    <a:pt x="2408" y="562"/>
                    <a:pt x="3213" y="260"/>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23"/>
            <p:cNvSpPr/>
            <p:nvPr/>
          </p:nvSpPr>
          <p:spPr>
            <a:xfrm>
              <a:off x="228548" y="1447553"/>
              <a:ext cx="67867" cy="171441"/>
            </a:xfrm>
            <a:custGeom>
              <a:avLst/>
              <a:gdLst/>
              <a:ahLst/>
              <a:cxnLst/>
              <a:rect l="l" t="t" r="r" b="b"/>
              <a:pathLst>
                <a:path w="1511" h="3817"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23"/>
            <p:cNvSpPr/>
            <p:nvPr/>
          </p:nvSpPr>
          <p:spPr>
            <a:xfrm>
              <a:off x="-65725" y="3406353"/>
              <a:ext cx="601412" cy="971377"/>
            </a:xfrm>
            <a:custGeom>
              <a:avLst/>
              <a:gdLst/>
              <a:ahLst/>
              <a:cxnLst/>
              <a:rect l="l" t="t" r="r" b="b"/>
              <a:pathLst>
                <a:path w="13390" h="21627" extrusionOk="0">
                  <a:moveTo>
                    <a:pt x="60" y="1"/>
                  </a:moveTo>
                  <a:lnTo>
                    <a:pt x="34" y="286"/>
                  </a:lnTo>
                  <a:cubicBezTo>
                    <a:pt x="2375" y="487"/>
                    <a:pt x="5210" y="3004"/>
                    <a:pt x="6553" y="4497"/>
                  </a:cubicBezTo>
                  <a:lnTo>
                    <a:pt x="6553" y="6242"/>
                  </a:lnTo>
                  <a:cubicBezTo>
                    <a:pt x="5546" y="4866"/>
                    <a:pt x="3499" y="2358"/>
                    <a:pt x="76" y="1628"/>
                  </a:cubicBezTo>
                  <a:lnTo>
                    <a:pt x="18" y="1896"/>
                  </a:lnTo>
                  <a:cubicBezTo>
                    <a:pt x="3616" y="2668"/>
                    <a:pt x="5596" y="5378"/>
                    <a:pt x="6553" y="6720"/>
                  </a:cubicBezTo>
                  <a:lnTo>
                    <a:pt x="6553" y="8641"/>
                  </a:lnTo>
                  <a:lnTo>
                    <a:pt x="5672" y="7408"/>
                  </a:lnTo>
                  <a:cubicBezTo>
                    <a:pt x="4774" y="6158"/>
                    <a:pt x="2853" y="3935"/>
                    <a:pt x="93" y="3079"/>
                  </a:cubicBezTo>
                  <a:lnTo>
                    <a:pt x="9" y="3348"/>
                  </a:lnTo>
                  <a:cubicBezTo>
                    <a:pt x="2694" y="4178"/>
                    <a:pt x="4564" y="6351"/>
                    <a:pt x="5445" y="7567"/>
                  </a:cubicBezTo>
                  <a:lnTo>
                    <a:pt x="6553" y="9119"/>
                  </a:lnTo>
                  <a:lnTo>
                    <a:pt x="6553" y="12013"/>
                  </a:lnTo>
                  <a:lnTo>
                    <a:pt x="5554" y="9891"/>
                  </a:lnTo>
                  <a:cubicBezTo>
                    <a:pt x="5537" y="9857"/>
                    <a:pt x="3608" y="5881"/>
                    <a:pt x="93" y="4656"/>
                  </a:cubicBezTo>
                  <a:lnTo>
                    <a:pt x="1" y="4925"/>
                  </a:lnTo>
                  <a:cubicBezTo>
                    <a:pt x="3113" y="5999"/>
                    <a:pt x="4942" y="9320"/>
                    <a:pt x="5252" y="9916"/>
                  </a:cubicBezTo>
                  <a:lnTo>
                    <a:pt x="5252" y="12542"/>
                  </a:lnTo>
                  <a:lnTo>
                    <a:pt x="4296" y="10495"/>
                  </a:lnTo>
                  <a:cubicBezTo>
                    <a:pt x="4229" y="10361"/>
                    <a:pt x="2610" y="7181"/>
                    <a:pt x="101" y="6175"/>
                  </a:cubicBezTo>
                  <a:lnTo>
                    <a:pt x="1" y="6435"/>
                  </a:lnTo>
                  <a:cubicBezTo>
                    <a:pt x="1754" y="7139"/>
                    <a:pt x="3063" y="8960"/>
                    <a:pt x="3667" y="9958"/>
                  </a:cubicBezTo>
                  <a:lnTo>
                    <a:pt x="3667" y="21627"/>
                  </a:lnTo>
                  <a:lnTo>
                    <a:pt x="3944" y="21627"/>
                  </a:lnTo>
                  <a:lnTo>
                    <a:pt x="3944" y="10436"/>
                  </a:lnTo>
                  <a:cubicBezTo>
                    <a:pt x="4002" y="10537"/>
                    <a:pt x="4036" y="10604"/>
                    <a:pt x="4044" y="10621"/>
                  </a:cubicBezTo>
                  <a:lnTo>
                    <a:pt x="5252" y="13196"/>
                  </a:lnTo>
                  <a:lnTo>
                    <a:pt x="5252" y="21627"/>
                  </a:lnTo>
                  <a:lnTo>
                    <a:pt x="5529" y="21627"/>
                  </a:lnTo>
                  <a:lnTo>
                    <a:pt x="5529" y="10503"/>
                  </a:lnTo>
                  <a:lnTo>
                    <a:pt x="6553" y="12676"/>
                  </a:lnTo>
                  <a:lnTo>
                    <a:pt x="6553" y="21627"/>
                  </a:lnTo>
                  <a:lnTo>
                    <a:pt x="6829" y="21627"/>
                  </a:lnTo>
                  <a:lnTo>
                    <a:pt x="6829" y="12676"/>
                  </a:lnTo>
                  <a:lnTo>
                    <a:pt x="7853" y="10503"/>
                  </a:lnTo>
                  <a:lnTo>
                    <a:pt x="7853" y="21627"/>
                  </a:lnTo>
                  <a:lnTo>
                    <a:pt x="8130" y="21627"/>
                  </a:lnTo>
                  <a:lnTo>
                    <a:pt x="8130" y="13196"/>
                  </a:lnTo>
                  <a:lnTo>
                    <a:pt x="9346" y="10621"/>
                  </a:lnTo>
                  <a:cubicBezTo>
                    <a:pt x="9354" y="10604"/>
                    <a:pt x="9388" y="10537"/>
                    <a:pt x="9438" y="10436"/>
                  </a:cubicBezTo>
                  <a:lnTo>
                    <a:pt x="9438" y="21627"/>
                  </a:lnTo>
                  <a:lnTo>
                    <a:pt x="9724" y="21627"/>
                  </a:lnTo>
                  <a:lnTo>
                    <a:pt x="9724" y="9958"/>
                  </a:lnTo>
                  <a:cubicBezTo>
                    <a:pt x="10328" y="8960"/>
                    <a:pt x="11636" y="7139"/>
                    <a:pt x="13389" y="6435"/>
                  </a:cubicBezTo>
                  <a:lnTo>
                    <a:pt x="13280" y="6175"/>
                  </a:lnTo>
                  <a:cubicBezTo>
                    <a:pt x="10772" y="7181"/>
                    <a:pt x="9161" y="10361"/>
                    <a:pt x="9094" y="10503"/>
                  </a:cubicBezTo>
                  <a:lnTo>
                    <a:pt x="8130" y="12542"/>
                  </a:lnTo>
                  <a:lnTo>
                    <a:pt x="8130" y="9916"/>
                  </a:lnTo>
                  <a:cubicBezTo>
                    <a:pt x="8440" y="9320"/>
                    <a:pt x="10277" y="5999"/>
                    <a:pt x="13381" y="4925"/>
                  </a:cubicBezTo>
                  <a:lnTo>
                    <a:pt x="13289" y="4656"/>
                  </a:lnTo>
                  <a:cubicBezTo>
                    <a:pt x="9774" y="5881"/>
                    <a:pt x="7853" y="9857"/>
                    <a:pt x="7828" y="9891"/>
                  </a:cubicBezTo>
                  <a:lnTo>
                    <a:pt x="6829" y="12013"/>
                  </a:lnTo>
                  <a:lnTo>
                    <a:pt x="6829" y="9119"/>
                  </a:lnTo>
                  <a:lnTo>
                    <a:pt x="7945" y="7567"/>
                  </a:lnTo>
                  <a:cubicBezTo>
                    <a:pt x="8818" y="6351"/>
                    <a:pt x="10688" y="4178"/>
                    <a:pt x="13373" y="3348"/>
                  </a:cubicBezTo>
                  <a:lnTo>
                    <a:pt x="13297" y="3079"/>
                  </a:lnTo>
                  <a:cubicBezTo>
                    <a:pt x="10529" y="3935"/>
                    <a:pt x="8616" y="6158"/>
                    <a:pt x="7719" y="7408"/>
                  </a:cubicBezTo>
                  <a:lnTo>
                    <a:pt x="6829" y="8641"/>
                  </a:lnTo>
                  <a:lnTo>
                    <a:pt x="6829" y="6720"/>
                  </a:lnTo>
                  <a:cubicBezTo>
                    <a:pt x="7794" y="5378"/>
                    <a:pt x="9765" y="2668"/>
                    <a:pt x="13364" y="1896"/>
                  </a:cubicBezTo>
                  <a:lnTo>
                    <a:pt x="13306" y="1628"/>
                  </a:lnTo>
                  <a:cubicBezTo>
                    <a:pt x="9883" y="2358"/>
                    <a:pt x="7844" y="4866"/>
                    <a:pt x="6829" y="6242"/>
                  </a:cubicBezTo>
                  <a:lnTo>
                    <a:pt x="6829" y="4497"/>
                  </a:lnTo>
                  <a:cubicBezTo>
                    <a:pt x="8172" y="3004"/>
                    <a:pt x="11015" y="487"/>
                    <a:pt x="13348" y="286"/>
                  </a:cubicBezTo>
                  <a:lnTo>
                    <a:pt x="13322" y="1"/>
                  </a:lnTo>
                  <a:cubicBezTo>
                    <a:pt x="10504" y="252"/>
                    <a:pt x="7383" y="3482"/>
                    <a:pt x="6695" y="4237"/>
                  </a:cubicBezTo>
                  <a:cubicBezTo>
                    <a:pt x="6007" y="3482"/>
                    <a:pt x="2878" y="252"/>
                    <a:pt x="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23"/>
            <p:cNvSpPr/>
            <p:nvPr/>
          </p:nvSpPr>
          <p:spPr>
            <a:xfrm>
              <a:off x="367601" y="2911275"/>
              <a:ext cx="601367" cy="12486"/>
            </a:xfrm>
            <a:custGeom>
              <a:avLst/>
              <a:gdLst/>
              <a:ahLst/>
              <a:cxnLst/>
              <a:rect l="l" t="t" r="r" b="b"/>
              <a:pathLst>
                <a:path w="13389" h="278" extrusionOk="0">
                  <a:moveTo>
                    <a:pt x="0" y="1"/>
                  </a:moveTo>
                  <a:lnTo>
                    <a:pt x="0" y="277"/>
                  </a:lnTo>
                  <a:lnTo>
                    <a:pt x="13389" y="277"/>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23"/>
            <p:cNvSpPr/>
            <p:nvPr/>
          </p:nvSpPr>
          <p:spPr>
            <a:xfrm>
              <a:off x="529963" y="2911634"/>
              <a:ext cx="144357" cy="206160"/>
            </a:xfrm>
            <a:custGeom>
              <a:avLst/>
              <a:gdLst/>
              <a:ahLst/>
              <a:cxnLst/>
              <a:rect l="l" t="t" r="r" b="b"/>
              <a:pathLst>
                <a:path w="3214" h="4590" extrusionOk="0">
                  <a:moveTo>
                    <a:pt x="101" y="1"/>
                  </a:moveTo>
                  <a:lnTo>
                    <a:pt x="1" y="261"/>
                  </a:lnTo>
                  <a:cubicBezTo>
                    <a:pt x="806" y="563"/>
                    <a:pt x="2937" y="2358"/>
                    <a:pt x="2937" y="4590"/>
                  </a:cubicBezTo>
                  <a:lnTo>
                    <a:pt x="3214" y="4590"/>
                  </a:lnTo>
                  <a:cubicBezTo>
                    <a:pt x="3214" y="2190"/>
                    <a:pt x="991" y="337"/>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23"/>
            <p:cNvSpPr/>
            <p:nvPr/>
          </p:nvSpPr>
          <p:spPr>
            <a:xfrm>
              <a:off x="661829" y="2911634"/>
              <a:ext cx="144357" cy="206160"/>
            </a:xfrm>
            <a:custGeom>
              <a:avLst/>
              <a:gdLst/>
              <a:ahLst/>
              <a:cxnLst/>
              <a:rect l="l" t="t" r="r" b="b"/>
              <a:pathLst>
                <a:path w="3214" h="4590" extrusionOk="0">
                  <a:moveTo>
                    <a:pt x="3121" y="1"/>
                  </a:moveTo>
                  <a:cubicBezTo>
                    <a:pt x="2232" y="337"/>
                    <a:pt x="1" y="2190"/>
                    <a:pt x="1" y="4590"/>
                  </a:cubicBezTo>
                  <a:lnTo>
                    <a:pt x="278" y="4590"/>
                  </a:lnTo>
                  <a:cubicBezTo>
                    <a:pt x="278" y="2358"/>
                    <a:pt x="2408" y="563"/>
                    <a:pt x="3214"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23"/>
            <p:cNvSpPr/>
            <p:nvPr/>
          </p:nvSpPr>
          <p:spPr>
            <a:xfrm>
              <a:off x="606810" y="2907502"/>
              <a:ext cx="67507" cy="171485"/>
            </a:xfrm>
            <a:custGeom>
              <a:avLst/>
              <a:gdLst/>
              <a:ahLst/>
              <a:cxnLst/>
              <a:rect l="l" t="t" r="r" b="b"/>
              <a:pathLst>
                <a:path w="1503" h="3818" extrusionOk="0">
                  <a:moveTo>
                    <a:pt x="160" y="1"/>
                  </a:moveTo>
                  <a:lnTo>
                    <a:pt x="1" y="227"/>
                  </a:lnTo>
                  <a:cubicBezTo>
                    <a:pt x="588" y="638"/>
                    <a:pt x="1226" y="2131"/>
                    <a:pt x="1226" y="3818"/>
                  </a:cubicBezTo>
                  <a:lnTo>
                    <a:pt x="1503" y="3818"/>
                  </a:lnTo>
                  <a:cubicBezTo>
                    <a:pt x="1503" y="2199"/>
                    <a:pt x="915" y="52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23"/>
            <p:cNvSpPr/>
            <p:nvPr/>
          </p:nvSpPr>
          <p:spPr>
            <a:xfrm>
              <a:off x="661829" y="2907502"/>
              <a:ext cx="67867" cy="171485"/>
            </a:xfrm>
            <a:custGeom>
              <a:avLst/>
              <a:gdLst/>
              <a:ahLst/>
              <a:cxnLst/>
              <a:rect l="l" t="t" r="r" b="b"/>
              <a:pathLst>
                <a:path w="1511" h="3818" extrusionOk="0">
                  <a:moveTo>
                    <a:pt x="1351" y="1"/>
                  </a:moveTo>
                  <a:cubicBezTo>
                    <a:pt x="596" y="521"/>
                    <a:pt x="1" y="2199"/>
                    <a:pt x="1" y="3818"/>
                  </a:cubicBezTo>
                  <a:lnTo>
                    <a:pt x="278" y="3818"/>
                  </a:lnTo>
                  <a:cubicBezTo>
                    <a:pt x="278" y="2131"/>
                    <a:pt x="915" y="638"/>
                    <a:pt x="1511" y="227"/>
                  </a:cubicBezTo>
                  <a:lnTo>
                    <a:pt x="13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23"/>
            <p:cNvSpPr/>
            <p:nvPr/>
          </p:nvSpPr>
          <p:spPr>
            <a:xfrm>
              <a:off x="661829" y="2917697"/>
              <a:ext cx="12486" cy="142066"/>
            </a:xfrm>
            <a:custGeom>
              <a:avLst/>
              <a:gdLst/>
              <a:ahLst/>
              <a:cxnLst/>
              <a:rect l="l" t="t" r="r" b="b"/>
              <a:pathLst>
                <a:path w="278" h="3163" extrusionOk="0">
                  <a:moveTo>
                    <a:pt x="1" y="0"/>
                  </a:moveTo>
                  <a:lnTo>
                    <a:pt x="1" y="3163"/>
                  </a:lnTo>
                  <a:lnTo>
                    <a:pt x="278" y="3163"/>
                  </a:lnTo>
                  <a:lnTo>
                    <a:pt x="2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23"/>
            <p:cNvSpPr/>
            <p:nvPr/>
          </p:nvSpPr>
          <p:spPr>
            <a:xfrm>
              <a:off x="-65725" y="3398044"/>
              <a:ext cx="601412" cy="12486"/>
            </a:xfrm>
            <a:custGeom>
              <a:avLst/>
              <a:gdLst/>
              <a:ahLst/>
              <a:cxnLst/>
              <a:rect l="l" t="t" r="r" b="b"/>
              <a:pathLst>
                <a:path w="13390" h="278" extrusionOk="0">
                  <a:moveTo>
                    <a:pt x="1" y="1"/>
                  </a:moveTo>
                  <a:lnTo>
                    <a:pt x="1"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23"/>
            <p:cNvSpPr/>
            <p:nvPr/>
          </p:nvSpPr>
          <p:spPr>
            <a:xfrm>
              <a:off x="228548" y="3398448"/>
              <a:ext cx="144357" cy="206160"/>
            </a:xfrm>
            <a:custGeom>
              <a:avLst/>
              <a:gdLst/>
              <a:ahLst/>
              <a:cxnLst/>
              <a:rect l="l" t="t" r="r" b="b"/>
              <a:pathLst>
                <a:path w="3214" h="4590" extrusionOk="0">
                  <a:moveTo>
                    <a:pt x="3121" y="0"/>
                  </a:moveTo>
                  <a:cubicBezTo>
                    <a:pt x="2232" y="328"/>
                    <a:pt x="1" y="2190"/>
                    <a:pt x="1" y="4589"/>
                  </a:cubicBezTo>
                  <a:lnTo>
                    <a:pt x="277" y="4589"/>
                  </a:lnTo>
                  <a:cubicBezTo>
                    <a:pt x="277" y="2358"/>
                    <a:pt x="2408" y="562"/>
                    <a:pt x="3213" y="260"/>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23"/>
            <p:cNvSpPr/>
            <p:nvPr/>
          </p:nvSpPr>
          <p:spPr>
            <a:xfrm>
              <a:off x="228548" y="3394316"/>
              <a:ext cx="67867" cy="171081"/>
            </a:xfrm>
            <a:custGeom>
              <a:avLst/>
              <a:gdLst/>
              <a:ahLst/>
              <a:cxnLst/>
              <a:rect l="l" t="t" r="r" b="b"/>
              <a:pathLst>
                <a:path w="1511" h="3809" extrusionOk="0">
                  <a:moveTo>
                    <a:pt x="1351" y="0"/>
                  </a:moveTo>
                  <a:cubicBezTo>
                    <a:pt x="596" y="520"/>
                    <a:pt x="1" y="2198"/>
                    <a:pt x="1" y="3809"/>
                  </a:cubicBezTo>
                  <a:lnTo>
                    <a:pt x="277" y="3809"/>
                  </a:lnTo>
                  <a:cubicBezTo>
                    <a:pt x="277" y="2122"/>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23"/>
            <p:cNvSpPr/>
            <p:nvPr/>
          </p:nvSpPr>
          <p:spPr>
            <a:xfrm>
              <a:off x="228548" y="2424864"/>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71"/>
                    <a:pt x="3213" y="269"/>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23"/>
            <p:cNvSpPr/>
            <p:nvPr/>
          </p:nvSpPr>
          <p:spPr>
            <a:xfrm>
              <a:off x="228548" y="2420732"/>
              <a:ext cx="67867" cy="171485"/>
            </a:xfrm>
            <a:custGeom>
              <a:avLst/>
              <a:gdLst/>
              <a:ahLst/>
              <a:cxnLst/>
              <a:rect l="l" t="t" r="r" b="b"/>
              <a:pathLst>
                <a:path w="1511" h="3818" extrusionOk="0">
                  <a:moveTo>
                    <a:pt x="1351" y="0"/>
                  </a:moveTo>
                  <a:cubicBezTo>
                    <a:pt x="596" y="529"/>
                    <a:pt x="1" y="2207"/>
                    <a:pt x="1" y="3817"/>
                  </a:cubicBezTo>
                  <a:lnTo>
                    <a:pt x="277" y="3817"/>
                  </a:lnTo>
                  <a:cubicBezTo>
                    <a:pt x="277" y="2131"/>
                    <a:pt x="915" y="638"/>
                    <a:pt x="1511" y="235"/>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23"/>
            <p:cNvSpPr/>
            <p:nvPr/>
          </p:nvSpPr>
          <p:spPr>
            <a:xfrm>
              <a:off x="367601" y="3884454"/>
              <a:ext cx="601367" cy="12891"/>
            </a:xfrm>
            <a:custGeom>
              <a:avLst/>
              <a:gdLst/>
              <a:ahLst/>
              <a:cxnLst/>
              <a:rect l="l" t="t" r="r" b="b"/>
              <a:pathLst>
                <a:path w="13389" h="287"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23"/>
            <p:cNvSpPr/>
            <p:nvPr/>
          </p:nvSpPr>
          <p:spPr>
            <a:xfrm>
              <a:off x="529963" y="3884858"/>
              <a:ext cx="144357" cy="206115"/>
            </a:xfrm>
            <a:custGeom>
              <a:avLst/>
              <a:gdLst/>
              <a:ahLst/>
              <a:cxnLst/>
              <a:rect l="l" t="t" r="r" b="b"/>
              <a:pathLst>
                <a:path w="3214" h="4589" extrusionOk="0">
                  <a:moveTo>
                    <a:pt x="101" y="0"/>
                  </a:moveTo>
                  <a:lnTo>
                    <a:pt x="1" y="269"/>
                  </a:lnTo>
                  <a:cubicBezTo>
                    <a:pt x="806" y="571"/>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23"/>
            <p:cNvSpPr/>
            <p:nvPr/>
          </p:nvSpPr>
          <p:spPr>
            <a:xfrm>
              <a:off x="661829" y="3884858"/>
              <a:ext cx="144357" cy="206115"/>
            </a:xfrm>
            <a:custGeom>
              <a:avLst/>
              <a:gdLst/>
              <a:ahLst/>
              <a:cxnLst/>
              <a:rect l="l" t="t" r="r" b="b"/>
              <a:pathLst>
                <a:path w="3214" h="4589" extrusionOk="0">
                  <a:moveTo>
                    <a:pt x="3121" y="0"/>
                  </a:moveTo>
                  <a:cubicBezTo>
                    <a:pt x="2232" y="336"/>
                    <a:pt x="1" y="2190"/>
                    <a:pt x="1" y="4589"/>
                  </a:cubicBezTo>
                  <a:lnTo>
                    <a:pt x="278" y="4589"/>
                  </a:lnTo>
                  <a:cubicBezTo>
                    <a:pt x="278" y="2358"/>
                    <a:pt x="2408" y="571"/>
                    <a:pt x="3214" y="269"/>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23"/>
            <p:cNvSpPr/>
            <p:nvPr/>
          </p:nvSpPr>
          <p:spPr>
            <a:xfrm>
              <a:off x="606810" y="3880726"/>
              <a:ext cx="67507" cy="171441"/>
            </a:xfrm>
            <a:custGeom>
              <a:avLst/>
              <a:gdLst/>
              <a:ahLst/>
              <a:cxnLst/>
              <a:rect l="l" t="t" r="r" b="b"/>
              <a:pathLst>
                <a:path w="1503" h="3817" extrusionOk="0">
                  <a:moveTo>
                    <a:pt x="160" y="0"/>
                  </a:moveTo>
                  <a:lnTo>
                    <a:pt x="1" y="235"/>
                  </a:lnTo>
                  <a:cubicBezTo>
                    <a:pt x="588" y="638"/>
                    <a:pt x="1226" y="2131"/>
                    <a:pt x="1226" y="3817"/>
                  </a:cubicBezTo>
                  <a:lnTo>
                    <a:pt x="1503" y="3817"/>
                  </a:lnTo>
                  <a:cubicBezTo>
                    <a:pt x="1503" y="2206"/>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23"/>
            <p:cNvSpPr/>
            <p:nvPr/>
          </p:nvSpPr>
          <p:spPr>
            <a:xfrm>
              <a:off x="661829" y="3880726"/>
              <a:ext cx="67867" cy="171441"/>
            </a:xfrm>
            <a:custGeom>
              <a:avLst/>
              <a:gdLst/>
              <a:ahLst/>
              <a:cxnLst/>
              <a:rect l="l" t="t" r="r" b="b"/>
              <a:pathLst>
                <a:path w="1511" h="3817" extrusionOk="0">
                  <a:moveTo>
                    <a:pt x="1351" y="0"/>
                  </a:moveTo>
                  <a:cubicBezTo>
                    <a:pt x="596" y="529"/>
                    <a:pt x="1" y="2206"/>
                    <a:pt x="1" y="3817"/>
                  </a:cubicBezTo>
                  <a:lnTo>
                    <a:pt x="278" y="3817"/>
                  </a:lnTo>
                  <a:cubicBezTo>
                    <a:pt x="278" y="2131"/>
                    <a:pt x="915" y="638"/>
                    <a:pt x="1511" y="235"/>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23"/>
            <p:cNvSpPr/>
            <p:nvPr/>
          </p:nvSpPr>
          <p:spPr>
            <a:xfrm>
              <a:off x="661829" y="3890877"/>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23"/>
            <p:cNvSpPr/>
            <p:nvPr/>
          </p:nvSpPr>
          <p:spPr>
            <a:xfrm>
              <a:off x="228548" y="3398448"/>
              <a:ext cx="144357" cy="206160"/>
            </a:xfrm>
            <a:custGeom>
              <a:avLst/>
              <a:gdLst/>
              <a:ahLst/>
              <a:cxnLst/>
              <a:rect l="l" t="t" r="r" b="b"/>
              <a:pathLst>
                <a:path w="3214" h="4590" extrusionOk="0">
                  <a:moveTo>
                    <a:pt x="3121" y="0"/>
                  </a:moveTo>
                  <a:cubicBezTo>
                    <a:pt x="2232" y="328"/>
                    <a:pt x="1" y="2190"/>
                    <a:pt x="1" y="4589"/>
                  </a:cubicBezTo>
                  <a:lnTo>
                    <a:pt x="277" y="4589"/>
                  </a:lnTo>
                  <a:cubicBezTo>
                    <a:pt x="277" y="2358"/>
                    <a:pt x="2408" y="562"/>
                    <a:pt x="3213" y="260"/>
                  </a:cubicBezTo>
                  <a:lnTo>
                    <a:pt x="31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23"/>
            <p:cNvSpPr/>
            <p:nvPr/>
          </p:nvSpPr>
          <p:spPr>
            <a:xfrm>
              <a:off x="228548" y="3394316"/>
              <a:ext cx="67867" cy="171081"/>
            </a:xfrm>
            <a:custGeom>
              <a:avLst/>
              <a:gdLst/>
              <a:ahLst/>
              <a:cxnLst/>
              <a:rect l="l" t="t" r="r" b="b"/>
              <a:pathLst>
                <a:path w="1511" h="3809" extrusionOk="0">
                  <a:moveTo>
                    <a:pt x="1351" y="0"/>
                  </a:moveTo>
                  <a:cubicBezTo>
                    <a:pt x="596" y="520"/>
                    <a:pt x="1" y="2198"/>
                    <a:pt x="1" y="3809"/>
                  </a:cubicBezTo>
                  <a:lnTo>
                    <a:pt x="277" y="3809"/>
                  </a:lnTo>
                  <a:cubicBezTo>
                    <a:pt x="277" y="2122"/>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23"/>
            <p:cNvSpPr/>
            <p:nvPr/>
          </p:nvSpPr>
          <p:spPr>
            <a:xfrm>
              <a:off x="1667462" y="486613"/>
              <a:ext cx="601412" cy="971017"/>
            </a:xfrm>
            <a:custGeom>
              <a:avLst/>
              <a:gdLst/>
              <a:ahLst/>
              <a:cxnLst/>
              <a:rect l="l" t="t" r="r" b="b"/>
              <a:pathLst>
                <a:path w="13390" h="21619" extrusionOk="0">
                  <a:moveTo>
                    <a:pt x="59" y="0"/>
                  </a:moveTo>
                  <a:lnTo>
                    <a:pt x="34" y="277"/>
                  </a:lnTo>
                  <a:cubicBezTo>
                    <a:pt x="2374" y="478"/>
                    <a:pt x="5210" y="3003"/>
                    <a:pt x="6552" y="4488"/>
                  </a:cubicBezTo>
                  <a:lnTo>
                    <a:pt x="6552" y="6233"/>
                  </a:lnTo>
                  <a:cubicBezTo>
                    <a:pt x="5545" y="4857"/>
                    <a:pt x="3499" y="2349"/>
                    <a:pt x="76" y="1619"/>
                  </a:cubicBezTo>
                  <a:lnTo>
                    <a:pt x="17" y="1896"/>
                  </a:lnTo>
                  <a:cubicBezTo>
                    <a:pt x="3616" y="2659"/>
                    <a:pt x="5596" y="5377"/>
                    <a:pt x="6552" y="6711"/>
                  </a:cubicBezTo>
                  <a:lnTo>
                    <a:pt x="6552" y="8632"/>
                  </a:lnTo>
                  <a:lnTo>
                    <a:pt x="5671" y="7399"/>
                  </a:lnTo>
                  <a:cubicBezTo>
                    <a:pt x="4774" y="6149"/>
                    <a:pt x="2853" y="3926"/>
                    <a:pt x="93" y="3071"/>
                  </a:cubicBezTo>
                  <a:lnTo>
                    <a:pt x="9" y="3339"/>
                  </a:lnTo>
                  <a:cubicBezTo>
                    <a:pt x="2693" y="4169"/>
                    <a:pt x="4564" y="6342"/>
                    <a:pt x="5445" y="7567"/>
                  </a:cubicBezTo>
                  <a:lnTo>
                    <a:pt x="6552" y="9110"/>
                  </a:lnTo>
                  <a:lnTo>
                    <a:pt x="6552" y="12013"/>
                  </a:lnTo>
                  <a:lnTo>
                    <a:pt x="5554" y="9891"/>
                  </a:lnTo>
                  <a:cubicBezTo>
                    <a:pt x="5537" y="9849"/>
                    <a:pt x="3608" y="5872"/>
                    <a:pt x="93" y="4656"/>
                  </a:cubicBezTo>
                  <a:lnTo>
                    <a:pt x="0" y="4916"/>
                  </a:lnTo>
                  <a:cubicBezTo>
                    <a:pt x="3113" y="5998"/>
                    <a:pt x="4941" y="9312"/>
                    <a:pt x="5252" y="9916"/>
                  </a:cubicBezTo>
                  <a:lnTo>
                    <a:pt x="5252" y="12533"/>
                  </a:lnTo>
                  <a:lnTo>
                    <a:pt x="4296" y="10495"/>
                  </a:lnTo>
                  <a:cubicBezTo>
                    <a:pt x="4228" y="10360"/>
                    <a:pt x="2609" y="7173"/>
                    <a:pt x="101" y="6166"/>
                  </a:cubicBezTo>
                  <a:lnTo>
                    <a:pt x="0" y="6426"/>
                  </a:lnTo>
                  <a:cubicBezTo>
                    <a:pt x="1754" y="7131"/>
                    <a:pt x="3062" y="8959"/>
                    <a:pt x="3666" y="9949"/>
                  </a:cubicBezTo>
                  <a:lnTo>
                    <a:pt x="3666" y="21618"/>
                  </a:lnTo>
                  <a:lnTo>
                    <a:pt x="3943" y="21618"/>
                  </a:lnTo>
                  <a:lnTo>
                    <a:pt x="3943" y="10436"/>
                  </a:lnTo>
                  <a:cubicBezTo>
                    <a:pt x="4002" y="10537"/>
                    <a:pt x="4035" y="10595"/>
                    <a:pt x="4044" y="10612"/>
                  </a:cubicBezTo>
                  <a:lnTo>
                    <a:pt x="5252" y="13187"/>
                  </a:lnTo>
                  <a:lnTo>
                    <a:pt x="5252" y="21618"/>
                  </a:lnTo>
                  <a:lnTo>
                    <a:pt x="5529" y="21618"/>
                  </a:lnTo>
                  <a:lnTo>
                    <a:pt x="5529" y="10503"/>
                  </a:lnTo>
                  <a:lnTo>
                    <a:pt x="6552" y="12667"/>
                  </a:lnTo>
                  <a:lnTo>
                    <a:pt x="6552" y="21618"/>
                  </a:lnTo>
                  <a:lnTo>
                    <a:pt x="6829" y="21618"/>
                  </a:lnTo>
                  <a:lnTo>
                    <a:pt x="6829" y="12667"/>
                  </a:lnTo>
                  <a:lnTo>
                    <a:pt x="7852" y="10503"/>
                  </a:lnTo>
                  <a:lnTo>
                    <a:pt x="7852" y="21618"/>
                  </a:lnTo>
                  <a:lnTo>
                    <a:pt x="8129" y="21618"/>
                  </a:lnTo>
                  <a:lnTo>
                    <a:pt x="8129" y="13187"/>
                  </a:lnTo>
                  <a:lnTo>
                    <a:pt x="9346" y="10612"/>
                  </a:lnTo>
                  <a:cubicBezTo>
                    <a:pt x="9354" y="10595"/>
                    <a:pt x="9388" y="10537"/>
                    <a:pt x="9438" y="10436"/>
                  </a:cubicBezTo>
                  <a:lnTo>
                    <a:pt x="9438" y="21618"/>
                  </a:lnTo>
                  <a:lnTo>
                    <a:pt x="9723" y="21618"/>
                  </a:lnTo>
                  <a:lnTo>
                    <a:pt x="9723" y="9949"/>
                  </a:lnTo>
                  <a:cubicBezTo>
                    <a:pt x="10327" y="8959"/>
                    <a:pt x="11636" y="7131"/>
                    <a:pt x="13389" y="6426"/>
                  </a:cubicBezTo>
                  <a:lnTo>
                    <a:pt x="13280" y="6166"/>
                  </a:lnTo>
                  <a:cubicBezTo>
                    <a:pt x="10772" y="7173"/>
                    <a:pt x="9161" y="10360"/>
                    <a:pt x="9094" y="10495"/>
                  </a:cubicBezTo>
                  <a:lnTo>
                    <a:pt x="8129" y="12533"/>
                  </a:lnTo>
                  <a:lnTo>
                    <a:pt x="8129" y="9916"/>
                  </a:lnTo>
                  <a:cubicBezTo>
                    <a:pt x="8440" y="9312"/>
                    <a:pt x="10277" y="5998"/>
                    <a:pt x="13381" y="4916"/>
                  </a:cubicBezTo>
                  <a:lnTo>
                    <a:pt x="13288" y="4656"/>
                  </a:lnTo>
                  <a:cubicBezTo>
                    <a:pt x="9773" y="5872"/>
                    <a:pt x="7852" y="9849"/>
                    <a:pt x="7827" y="9891"/>
                  </a:cubicBezTo>
                  <a:lnTo>
                    <a:pt x="6829" y="12013"/>
                  </a:lnTo>
                  <a:lnTo>
                    <a:pt x="6829" y="9110"/>
                  </a:lnTo>
                  <a:lnTo>
                    <a:pt x="7945" y="7567"/>
                  </a:lnTo>
                  <a:cubicBezTo>
                    <a:pt x="8817" y="6342"/>
                    <a:pt x="10688" y="4169"/>
                    <a:pt x="13372" y="3339"/>
                  </a:cubicBezTo>
                  <a:lnTo>
                    <a:pt x="13297" y="3071"/>
                  </a:lnTo>
                  <a:cubicBezTo>
                    <a:pt x="10528" y="3926"/>
                    <a:pt x="8616" y="6149"/>
                    <a:pt x="7718" y="7399"/>
                  </a:cubicBezTo>
                  <a:lnTo>
                    <a:pt x="6829" y="8632"/>
                  </a:lnTo>
                  <a:lnTo>
                    <a:pt x="6829" y="6711"/>
                  </a:lnTo>
                  <a:cubicBezTo>
                    <a:pt x="7794" y="5377"/>
                    <a:pt x="9765" y="2659"/>
                    <a:pt x="13364" y="1896"/>
                  </a:cubicBezTo>
                  <a:lnTo>
                    <a:pt x="13305" y="1619"/>
                  </a:lnTo>
                  <a:cubicBezTo>
                    <a:pt x="9883" y="2349"/>
                    <a:pt x="7844" y="4857"/>
                    <a:pt x="6829" y="6233"/>
                  </a:cubicBezTo>
                  <a:lnTo>
                    <a:pt x="6829" y="4488"/>
                  </a:lnTo>
                  <a:cubicBezTo>
                    <a:pt x="8171" y="3003"/>
                    <a:pt x="11015" y="478"/>
                    <a:pt x="13347" y="277"/>
                  </a:cubicBezTo>
                  <a:lnTo>
                    <a:pt x="13322" y="0"/>
                  </a:lnTo>
                  <a:cubicBezTo>
                    <a:pt x="10503" y="244"/>
                    <a:pt x="7383" y="3482"/>
                    <a:pt x="6695" y="4228"/>
                  </a:cubicBezTo>
                  <a:cubicBezTo>
                    <a:pt x="6007" y="3482"/>
                    <a:pt x="2878" y="244"/>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23"/>
            <p:cNvSpPr/>
            <p:nvPr/>
          </p:nvSpPr>
          <p:spPr>
            <a:xfrm>
              <a:off x="1667462" y="1459792"/>
              <a:ext cx="601412" cy="971017"/>
            </a:xfrm>
            <a:custGeom>
              <a:avLst/>
              <a:gdLst/>
              <a:ahLst/>
              <a:cxnLst/>
              <a:rect l="l" t="t" r="r" b="b"/>
              <a:pathLst>
                <a:path w="13390" h="21619" extrusionOk="0">
                  <a:moveTo>
                    <a:pt x="59" y="1"/>
                  </a:moveTo>
                  <a:lnTo>
                    <a:pt x="34" y="277"/>
                  </a:lnTo>
                  <a:cubicBezTo>
                    <a:pt x="2374" y="487"/>
                    <a:pt x="5210" y="3004"/>
                    <a:pt x="6552" y="4489"/>
                  </a:cubicBezTo>
                  <a:lnTo>
                    <a:pt x="6552" y="6242"/>
                  </a:lnTo>
                  <a:cubicBezTo>
                    <a:pt x="5545" y="4866"/>
                    <a:pt x="3499" y="2349"/>
                    <a:pt x="76" y="1628"/>
                  </a:cubicBezTo>
                  <a:lnTo>
                    <a:pt x="17" y="1896"/>
                  </a:lnTo>
                  <a:cubicBezTo>
                    <a:pt x="3616" y="2668"/>
                    <a:pt x="5596" y="5378"/>
                    <a:pt x="6552" y="6720"/>
                  </a:cubicBezTo>
                  <a:lnTo>
                    <a:pt x="6552" y="8633"/>
                  </a:lnTo>
                  <a:lnTo>
                    <a:pt x="5671" y="7408"/>
                  </a:lnTo>
                  <a:cubicBezTo>
                    <a:pt x="4774" y="6158"/>
                    <a:pt x="2853" y="3927"/>
                    <a:pt x="93" y="3071"/>
                  </a:cubicBezTo>
                  <a:lnTo>
                    <a:pt x="9" y="3339"/>
                  </a:lnTo>
                  <a:cubicBezTo>
                    <a:pt x="2693" y="4170"/>
                    <a:pt x="4564" y="6342"/>
                    <a:pt x="5445" y="7567"/>
                  </a:cubicBezTo>
                  <a:lnTo>
                    <a:pt x="6552" y="9119"/>
                  </a:lnTo>
                  <a:lnTo>
                    <a:pt x="6552" y="12013"/>
                  </a:lnTo>
                  <a:lnTo>
                    <a:pt x="5554" y="9891"/>
                  </a:lnTo>
                  <a:cubicBezTo>
                    <a:pt x="5537" y="9849"/>
                    <a:pt x="3608" y="5873"/>
                    <a:pt x="93" y="4656"/>
                  </a:cubicBezTo>
                  <a:lnTo>
                    <a:pt x="0" y="4916"/>
                  </a:lnTo>
                  <a:cubicBezTo>
                    <a:pt x="3113" y="5999"/>
                    <a:pt x="4941" y="9321"/>
                    <a:pt x="5252" y="9916"/>
                  </a:cubicBezTo>
                  <a:lnTo>
                    <a:pt x="5252" y="12533"/>
                  </a:lnTo>
                  <a:lnTo>
                    <a:pt x="4296" y="10495"/>
                  </a:lnTo>
                  <a:cubicBezTo>
                    <a:pt x="4228" y="10361"/>
                    <a:pt x="2609" y="7181"/>
                    <a:pt x="101" y="6175"/>
                  </a:cubicBezTo>
                  <a:lnTo>
                    <a:pt x="0" y="6426"/>
                  </a:lnTo>
                  <a:cubicBezTo>
                    <a:pt x="1754" y="7131"/>
                    <a:pt x="3062" y="8960"/>
                    <a:pt x="3666" y="9950"/>
                  </a:cubicBezTo>
                  <a:lnTo>
                    <a:pt x="3666" y="21619"/>
                  </a:lnTo>
                  <a:lnTo>
                    <a:pt x="3943" y="21619"/>
                  </a:lnTo>
                  <a:lnTo>
                    <a:pt x="3943" y="10436"/>
                  </a:lnTo>
                  <a:cubicBezTo>
                    <a:pt x="4002" y="10537"/>
                    <a:pt x="4035" y="10604"/>
                    <a:pt x="4044" y="10612"/>
                  </a:cubicBezTo>
                  <a:lnTo>
                    <a:pt x="5252" y="13196"/>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96"/>
                  </a:lnTo>
                  <a:lnTo>
                    <a:pt x="9346" y="10621"/>
                  </a:lnTo>
                  <a:cubicBezTo>
                    <a:pt x="9354" y="10604"/>
                    <a:pt x="9388" y="10537"/>
                    <a:pt x="9438" y="10436"/>
                  </a:cubicBezTo>
                  <a:lnTo>
                    <a:pt x="9438" y="21619"/>
                  </a:lnTo>
                  <a:lnTo>
                    <a:pt x="9723" y="21619"/>
                  </a:lnTo>
                  <a:lnTo>
                    <a:pt x="9723" y="9950"/>
                  </a:lnTo>
                  <a:cubicBezTo>
                    <a:pt x="10327" y="8960"/>
                    <a:pt x="11636" y="7131"/>
                    <a:pt x="13389" y="6426"/>
                  </a:cubicBezTo>
                  <a:lnTo>
                    <a:pt x="13280" y="6175"/>
                  </a:lnTo>
                  <a:cubicBezTo>
                    <a:pt x="10772" y="7181"/>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9"/>
                  </a:lnTo>
                  <a:lnTo>
                    <a:pt x="7945" y="7567"/>
                  </a:lnTo>
                  <a:cubicBezTo>
                    <a:pt x="8817" y="6342"/>
                    <a:pt x="10688" y="4170"/>
                    <a:pt x="13372" y="3339"/>
                  </a:cubicBezTo>
                  <a:lnTo>
                    <a:pt x="13297" y="3071"/>
                  </a:lnTo>
                  <a:cubicBezTo>
                    <a:pt x="10528" y="3927"/>
                    <a:pt x="8616" y="6158"/>
                    <a:pt x="7718" y="7408"/>
                  </a:cubicBezTo>
                  <a:lnTo>
                    <a:pt x="6829" y="8633"/>
                  </a:lnTo>
                  <a:lnTo>
                    <a:pt x="6829" y="6720"/>
                  </a:lnTo>
                  <a:cubicBezTo>
                    <a:pt x="7794" y="5378"/>
                    <a:pt x="9765" y="2668"/>
                    <a:pt x="13364" y="1896"/>
                  </a:cubicBezTo>
                  <a:lnTo>
                    <a:pt x="13305" y="1628"/>
                  </a:lnTo>
                  <a:cubicBezTo>
                    <a:pt x="9883" y="2349"/>
                    <a:pt x="7844" y="4866"/>
                    <a:pt x="6829" y="6242"/>
                  </a:cubicBezTo>
                  <a:lnTo>
                    <a:pt x="6829" y="4489"/>
                  </a:lnTo>
                  <a:cubicBezTo>
                    <a:pt x="8171" y="3004"/>
                    <a:pt x="11015" y="487"/>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23"/>
            <p:cNvSpPr/>
            <p:nvPr/>
          </p:nvSpPr>
          <p:spPr>
            <a:xfrm>
              <a:off x="1667462" y="2432972"/>
              <a:ext cx="601412" cy="971422"/>
            </a:xfrm>
            <a:custGeom>
              <a:avLst/>
              <a:gdLst/>
              <a:ahLst/>
              <a:cxnLst/>
              <a:rect l="l" t="t" r="r" b="b"/>
              <a:pathLst>
                <a:path w="13390" h="21628" extrusionOk="0">
                  <a:moveTo>
                    <a:pt x="59" y="1"/>
                  </a:moveTo>
                  <a:lnTo>
                    <a:pt x="34" y="286"/>
                  </a:lnTo>
                  <a:cubicBezTo>
                    <a:pt x="2374" y="487"/>
                    <a:pt x="5210" y="3004"/>
                    <a:pt x="6552" y="4497"/>
                  </a:cubicBezTo>
                  <a:lnTo>
                    <a:pt x="6552" y="6242"/>
                  </a:lnTo>
                  <a:cubicBezTo>
                    <a:pt x="5545" y="4866"/>
                    <a:pt x="3499" y="2358"/>
                    <a:pt x="76" y="1628"/>
                  </a:cubicBezTo>
                  <a:lnTo>
                    <a:pt x="17" y="1897"/>
                  </a:lnTo>
                  <a:cubicBezTo>
                    <a:pt x="3616" y="2668"/>
                    <a:pt x="5596" y="5378"/>
                    <a:pt x="6552" y="6720"/>
                  </a:cubicBezTo>
                  <a:lnTo>
                    <a:pt x="6552" y="8641"/>
                  </a:lnTo>
                  <a:lnTo>
                    <a:pt x="5671" y="7408"/>
                  </a:lnTo>
                  <a:cubicBezTo>
                    <a:pt x="4774" y="6158"/>
                    <a:pt x="2853" y="3935"/>
                    <a:pt x="93" y="3080"/>
                  </a:cubicBezTo>
                  <a:lnTo>
                    <a:pt x="9" y="3348"/>
                  </a:lnTo>
                  <a:cubicBezTo>
                    <a:pt x="2693" y="4178"/>
                    <a:pt x="4564" y="6351"/>
                    <a:pt x="5445" y="7568"/>
                  </a:cubicBezTo>
                  <a:lnTo>
                    <a:pt x="6552" y="9119"/>
                  </a:lnTo>
                  <a:lnTo>
                    <a:pt x="6552" y="12014"/>
                  </a:lnTo>
                  <a:lnTo>
                    <a:pt x="5554" y="9891"/>
                  </a:lnTo>
                  <a:cubicBezTo>
                    <a:pt x="5537" y="9858"/>
                    <a:pt x="3608" y="5881"/>
                    <a:pt x="93" y="4657"/>
                  </a:cubicBezTo>
                  <a:lnTo>
                    <a:pt x="0" y="4925"/>
                  </a:lnTo>
                  <a:cubicBezTo>
                    <a:pt x="3113" y="5999"/>
                    <a:pt x="4941" y="9321"/>
                    <a:pt x="5252" y="9916"/>
                  </a:cubicBezTo>
                  <a:lnTo>
                    <a:pt x="5252" y="12542"/>
                  </a:lnTo>
                  <a:lnTo>
                    <a:pt x="4296" y="10495"/>
                  </a:lnTo>
                  <a:cubicBezTo>
                    <a:pt x="4228" y="10361"/>
                    <a:pt x="2609" y="7182"/>
                    <a:pt x="101" y="6175"/>
                  </a:cubicBezTo>
                  <a:lnTo>
                    <a:pt x="0" y="6435"/>
                  </a:lnTo>
                  <a:cubicBezTo>
                    <a:pt x="1754" y="7140"/>
                    <a:pt x="3062" y="8960"/>
                    <a:pt x="3666" y="9958"/>
                  </a:cubicBezTo>
                  <a:lnTo>
                    <a:pt x="3666" y="21627"/>
                  </a:lnTo>
                  <a:lnTo>
                    <a:pt x="3943" y="21627"/>
                  </a:lnTo>
                  <a:lnTo>
                    <a:pt x="3943" y="10437"/>
                  </a:lnTo>
                  <a:cubicBezTo>
                    <a:pt x="4002" y="10537"/>
                    <a:pt x="4035" y="10604"/>
                    <a:pt x="4044" y="10621"/>
                  </a:cubicBezTo>
                  <a:lnTo>
                    <a:pt x="5252" y="13196"/>
                  </a:lnTo>
                  <a:lnTo>
                    <a:pt x="5252" y="21627"/>
                  </a:lnTo>
                  <a:lnTo>
                    <a:pt x="5529" y="21627"/>
                  </a:lnTo>
                  <a:lnTo>
                    <a:pt x="5529" y="10504"/>
                  </a:lnTo>
                  <a:lnTo>
                    <a:pt x="6552" y="12676"/>
                  </a:lnTo>
                  <a:lnTo>
                    <a:pt x="6552" y="21627"/>
                  </a:lnTo>
                  <a:lnTo>
                    <a:pt x="6829" y="21627"/>
                  </a:lnTo>
                  <a:lnTo>
                    <a:pt x="6829" y="12676"/>
                  </a:lnTo>
                  <a:lnTo>
                    <a:pt x="7852" y="10504"/>
                  </a:lnTo>
                  <a:lnTo>
                    <a:pt x="7852" y="21627"/>
                  </a:lnTo>
                  <a:lnTo>
                    <a:pt x="8129" y="21627"/>
                  </a:lnTo>
                  <a:lnTo>
                    <a:pt x="8129" y="13196"/>
                  </a:lnTo>
                  <a:lnTo>
                    <a:pt x="9346" y="10621"/>
                  </a:lnTo>
                  <a:cubicBezTo>
                    <a:pt x="9354" y="10604"/>
                    <a:pt x="9388" y="10537"/>
                    <a:pt x="9438" y="10437"/>
                  </a:cubicBezTo>
                  <a:lnTo>
                    <a:pt x="9438" y="21627"/>
                  </a:lnTo>
                  <a:lnTo>
                    <a:pt x="9723" y="21627"/>
                  </a:lnTo>
                  <a:lnTo>
                    <a:pt x="9723" y="9958"/>
                  </a:lnTo>
                  <a:cubicBezTo>
                    <a:pt x="10327" y="8960"/>
                    <a:pt x="11636" y="7140"/>
                    <a:pt x="13389" y="6435"/>
                  </a:cubicBezTo>
                  <a:lnTo>
                    <a:pt x="13280" y="6175"/>
                  </a:lnTo>
                  <a:cubicBezTo>
                    <a:pt x="10772" y="7182"/>
                    <a:pt x="9161" y="10361"/>
                    <a:pt x="9094" y="10504"/>
                  </a:cubicBezTo>
                  <a:lnTo>
                    <a:pt x="8129" y="12542"/>
                  </a:lnTo>
                  <a:lnTo>
                    <a:pt x="8129" y="9916"/>
                  </a:lnTo>
                  <a:cubicBezTo>
                    <a:pt x="8440" y="9321"/>
                    <a:pt x="10277" y="5999"/>
                    <a:pt x="13381" y="4925"/>
                  </a:cubicBezTo>
                  <a:lnTo>
                    <a:pt x="13288" y="4657"/>
                  </a:lnTo>
                  <a:cubicBezTo>
                    <a:pt x="9773" y="5881"/>
                    <a:pt x="7852" y="9858"/>
                    <a:pt x="7827" y="9891"/>
                  </a:cubicBezTo>
                  <a:lnTo>
                    <a:pt x="6829" y="12014"/>
                  </a:lnTo>
                  <a:lnTo>
                    <a:pt x="6829" y="9119"/>
                  </a:lnTo>
                  <a:lnTo>
                    <a:pt x="7945" y="7568"/>
                  </a:lnTo>
                  <a:cubicBezTo>
                    <a:pt x="8817" y="6351"/>
                    <a:pt x="10688" y="4178"/>
                    <a:pt x="13372" y="3348"/>
                  </a:cubicBezTo>
                  <a:lnTo>
                    <a:pt x="13297" y="3080"/>
                  </a:lnTo>
                  <a:cubicBezTo>
                    <a:pt x="10528" y="3935"/>
                    <a:pt x="8616" y="6158"/>
                    <a:pt x="7718" y="7408"/>
                  </a:cubicBezTo>
                  <a:lnTo>
                    <a:pt x="6829" y="8641"/>
                  </a:lnTo>
                  <a:lnTo>
                    <a:pt x="6829" y="6720"/>
                  </a:lnTo>
                  <a:cubicBezTo>
                    <a:pt x="7794" y="5378"/>
                    <a:pt x="9765" y="2668"/>
                    <a:pt x="13364" y="1897"/>
                  </a:cubicBezTo>
                  <a:lnTo>
                    <a:pt x="13305" y="1628"/>
                  </a:lnTo>
                  <a:cubicBezTo>
                    <a:pt x="9883" y="2358"/>
                    <a:pt x="7844" y="4866"/>
                    <a:pt x="6829" y="6242"/>
                  </a:cubicBezTo>
                  <a:lnTo>
                    <a:pt x="6829" y="4497"/>
                  </a:lnTo>
                  <a:cubicBezTo>
                    <a:pt x="8171" y="3004"/>
                    <a:pt x="11015" y="487"/>
                    <a:pt x="13347" y="286"/>
                  </a:cubicBezTo>
                  <a:lnTo>
                    <a:pt x="13322" y="1"/>
                  </a:lnTo>
                  <a:cubicBezTo>
                    <a:pt x="10503" y="253"/>
                    <a:pt x="7383" y="3482"/>
                    <a:pt x="6695" y="4237"/>
                  </a:cubicBezTo>
                  <a:cubicBezTo>
                    <a:pt x="6007" y="3482"/>
                    <a:pt x="2878" y="253"/>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23"/>
            <p:cNvSpPr/>
            <p:nvPr/>
          </p:nvSpPr>
          <p:spPr>
            <a:xfrm>
              <a:off x="1667462" y="4379735"/>
              <a:ext cx="601412" cy="971017"/>
            </a:xfrm>
            <a:custGeom>
              <a:avLst/>
              <a:gdLst/>
              <a:ahLst/>
              <a:cxnLst/>
              <a:rect l="l" t="t" r="r" b="b"/>
              <a:pathLst>
                <a:path w="13390" h="21619" extrusionOk="0">
                  <a:moveTo>
                    <a:pt x="59" y="1"/>
                  </a:moveTo>
                  <a:lnTo>
                    <a:pt x="34" y="278"/>
                  </a:lnTo>
                  <a:cubicBezTo>
                    <a:pt x="2374" y="487"/>
                    <a:pt x="5210" y="3004"/>
                    <a:pt x="6552" y="4489"/>
                  </a:cubicBezTo>
                  <a:lnTo>
                    <a:pt x="6552" y="6242"/>
                  </a:lnTo>
                  <a:cubicBezTo>
                    <a:pt x="5545" y="4866"/>
                    <a:pt x="3499" y="2350"/>
                    <a:pt x="76" y="1628"/>
                  </a:cubicBezTo>
                  <a:lnTo>
                    <a:pt x="17" y="1897"/>
                  </a:lnTo>
                  <a:cubicBezTo>
                    <a:pt x="3616" y="2668"/>
                    <a:pt x="5596" y="5378"/>
                    <a:pt x="6552" y="6720"/>
                  </a:cubicBezTo>
                  <a:lnTo>
                    <a:pt x="6552" y="8633"/>
                  </a:lnTo>
                  <a:lnTo>
                    <a:pt x="5671" y="7408"/>
                  </a:lnTo>
                  <a:cubicBezTo>
                    <a:pt x="4774" y="6158"/>
                    <a:pt x="2853" y="3927"/>
                    <a:pt x="93" y="3071"/>
                  </a:cubicBezTo>
                  <a:lnTo>
                    <a:pt x="9" y="3340"/>
                  </a:lnTo>
                  <a:cubicBezTo>
                    <a:pt x="2693" y="4170"/>
                    <a:pt x="4564" y="6343"/>
                    <a:pt x="5445" y="7568"/>
                  </a:cubicBezTo>
                  <a:lnTo>
                    <a:pt x="6552" y="9119"/>
                  </a:lnTo>
                  <a:lnTo>
                    <a:pt x="6552" y="12014"/>
                  </a:lnTo>
                  <a:lnTo>
                    <a:pt x="5554" y="9891"/>
                  </a:lnTo>
                  <a:cubicBezTo>
                    <a:pt x="5537" y="9849"/>
                    <a:pt x="3608" y="5873"/>
                    <a:pt x="93" y="4657"/>
                  </a:cubicBezTo>
                  <a:lnTo>
                    <a:pt x="0" y="4917"/>
                  </a:lnTo>
                  <a:cubicBezTo>
                    <a:pt x="3113" y="5999"/>
                    <a:pt x="4941" y="9321"/>
                    <a:pt x="5252" y="9916"/>
                  </a:cubicBezTo>
                  <a:lnTo>
                    <a:pt x="5252" y="12534"/>
                  </a:lnTo>
                  <a:lnTo>
                    <a:pt x="4296" y="10495"/>
                  </a:lnTo>
                  <a:cubicBezTo>
                    <a:pt x="4228" y="10361"/>
                    <a:pt x="2609" y="7182"/>
                    <a:pt x="101" y="6175"/>
                  </a:cubicBezTo>
                  <a:lnTo>
                    <a:pt x="0" y="6427"/>
                  </a:lnTo>
                  <a:cubicBezTo>
                    <a:pt x="1754" y="7131"/>
                    <a:pt x="3062" y="8960"/>
                    <a:pt x="3666" y="9950"/>
                  </a:cubicBezTo>
                  <a:lnTo>
                    <a:pt x="3666" y="21619"/>
                  </a:lnTo>
                  <a:lnTo>
                    <a:pt x="3943" y="21619"/>
                  </a:lnTo>
                  <a:lnTo>
                    <a:pt x="3943" y="10437"/>
                  </a:lnTo>
                  <a:cubicBezTo>
                    <a:pt x="4002" y="10537"/>
                    <a:pt x="4035" y="10604"/>
                    <a:pt x="4044" y="10613"/>
                  </a:cubicBezTo>
                  <a:lnTo>
                    <a:pt x="5252" y="13196"/>
                  </a:lnTo>
                  <a:lnTo>
                    <a:pt x="5252" y="21619"/>
                  </a:lnTo>
                  <a:lnTo>
                    <a:pt x="5529" y="21619"/>
                  </a:lnTo>
                  <a:lnTo>
                    <a:pt x="5529" y="10504"/>
                  </a:lnTo>
                  <a:lnTo>
                    <a:pt x="6552" y="12668"/>
                  </a:lnTo>
                  <a:lnTo>
                    <a:pt x="6552" y="21619"/>
                  </a:lnTo>
                  <a:lnTo>
                    <a:pt x="6829" y="21619"/>
                  </a:lnTo>
                  <a:lnTo>
                    <a:pt x="6829" y="12668"/>
                  </a:lnTo>
                  <a:lnTo>
                    <a:pt x="7852" y="10504"/>
                  </a:lnTo>
                  <a:lnTo>
                    <a:pt x="7852" y="21619"/>
                  </a:lnTo>
                  <a:lnTo>
                    <a:pt x="8129" y="21619"/>
                  </a:lnTo>
                  <a:lnTo>
                    <a:pt x="8129" y="13196"/>
                  </a:lnTo>
                  <a:lnTo>
                    <a:pt x="9346" y="10621"/>
                  </a:lnTo>
                  <a:cubicBezTo>
                    <a:pt x="9354" y="10604"/>
                    <a:pt x="9388" y="10537"/>
                    <a:pt x="9438" y="10437"/>
                  </a:cubicBezTo>
                  <a:lnTo>
                    <a:pt x="9438" y="21619"/>
                  </a:lnTo>
                  <a:lnTo>
                    <a:pt x="9723" y="21619"/>
                  </a:lnTo>
                  <a:lnTo>
                    <a:pt x="9723" y="9950"/>
                  </a:lnTo>
                  <a:cubicBezTo>
                    <a:pt x="10327" y="8960"/>
                    <a:pt x="11636" y="7131"/>
                    <a:pt x="13389" y="6427"/>
                  </a:cubicBezTo>
                  <a:lnTo>
                    <a:pt x="13280" y="6175"/>
                  </a:lnTo>
                  <a:cubicBezTo>
                    <a:pt x="10772" y="7182"/>
                    <a:pt x="9161" y="10361"/>
                    <a:pt x="9094" y="10495"/>
                  </a:cubicBezTo>
                  <a:lnTo>
                    <a:pt x="8129" y="12534"/>
                  </a:lnTo>
                  <a:lnTo>
                    <a:pt x="8129" y="9916"/>
                  </a:lnTo>
                  <a:cubicBezTo>
                    <a:pt x="8440" y="9312"/>
                    <a:pt x="10277" y="5999"/>
                    <a:pt x="13381" y="4917"/>
                  </a:cubicBezTo>
                  <a:lnTo>
                    <a:pt x="13288" y="4657"/>
                  </a:lnTo>
                  <a:cubicBezTo>
                    <a:pt x="9773" y="5873"/>
                    <a:pt x="7852" y="9849"/>
                    <a:pt x="7827" y="9891"/>
                  </a:cubicBezTo>
                  <a:lnTo>
                    <a:pt x="6829" y="12014"/>
                  </a:lnTo>
                  <a:lnTo>
                    <a:pt x="6829" y="9119"/>
                  </a:lnTo>
                  <a:lnTo>
                    <a:pt x="7945" y="7568"/>
                  </a:lnTo>
                  <a:cubicBezTo>
                    <a:pt x="8817" y="6343"/>
                    <a:pt x="10688" y="4170"/>
                    <a:pt x="13372" y="3340"/>
                  </a:cubicBezTo>
                  <a:lnTo>
                    <a:pt x="13297" y="3071"/>
                  </a:lnTo>
                  <a:cubicBezTo>
                    <a:pt x="10528" y="3927"/>
                    <a:pt x="8616" y="6158"/>
                    <a:pt x="7718" y="7408"/>
                  </a:cubicBezTo>
                  <a:lnTo>
                    <a:pt x="6829" y="8633"/>
                  </a:lnTo>
                  <a:lnTo>
                    <a:pt x="6829" y="6720"/>
                  </a:lnTo>
                  <a:cubicBezTo>
                    <a:pt x="7794" y="5378"/>
                    <a:pt x="9765" y="2668"/>
                    <a:pt x="13364" y="1897"/>
                  </a:cubicBezTo>
                  <a:lnTo>
                    <a:pt x="13305" y="1628"/>
                  </a:lnTo>
                  <a:cubicBezTo>
                    <a:pt x="9883" y="2350"/>
                    <a:pt x="7844" y="4866"/>
                    <a:pt x="6829" y="6242"/>
                  </a:cubicBezTo>
                  <a:lnTo>
                    <a:pt x="6829" y="4489"/>
                  </a:lnTo>
                  <a:cubicBezTo>
                    <a:pt x="8171" y="3004"/>
                    <a:pt x="11015" y="487"/>
                    <a:pt x="13347" y="278"/>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23"/>
            <p:cNvSpPr/>
            <p:nvPr/>
          </p:nvSpPr>
          <p:spPr>
            <a:xfrm>
              <a:off x="1667462" y="3406555"/>
              <a:ext cx="601412" cy="971017"/>
            </a:xfrm>
            <a:custGeom>
              <a:avLst/>
              <a:gdLst/>
              <a:ahLst/>
              <a:cxnLst/>
              <a:rect l="l" t="t" r="r" b="b"/>
              <a:pathLst>
                <a:path w="13390" h="21619" extrusionOk="0">
                  <a:moveTo>
                    <a:pt x="59" y="1"/>
                  </a:moveTo>
                  <a:lnTo>
                    <a:pt x="34" y="277"/>
                  </a:lnTo>
                  <a:cubicBezTo>
                    <a:pt x="2374" y="479"/>
                    <a:pt x="5210" y="3004"/>
                    <a:pt x="6552" y="4489"/>
                  </a:cubicBezTo>
                  <a:lnTo>
                    <a:pt x="6552" y="6233"/>
                  </a:lnTo>
                  <a:cubicBezTo>
                    <a:pt x="5545" y="4858"/>
                    <a:pt x="3499" y="2349"/>
                    <a:pt x="76" y="1620"/>
                  </a:cubicBezTo>
                  <a:lnTo>
                    <a:pt x="17" y="1896"/>
                  </a:lnTo>
                  <a:cubicBezTo>
                    <a:pt x="3616" y="2660"/>
                    <a:pt x="5596" y="5378"/>
                    <a:pt x="6552" y="6712"/>
                  </a:cubicBezTo>
                  <a:lnTo>
                    <a:pt x="6552" y="8633"/>
                  </a:lnTo>
                  <a:lnTo>
                    <a:pt x="5671" y="7399"/>
                  </a:lnTo>
                  <a:cubicBezTo>
                    <a:pt x="4774" y="6150"/>
                    <a:pt x="2853" y="3927"/>
                    <a:pt x="93" y="3071"/>
                  </a:cubicBezTo>
                  <a:lnTo>
                    <a:pt x="9" y="3339"/>
                  </a:lnTo>
                  <a:cubicBezTo>
                    <a:pt x="2693" y="4170"/>
                    <a:pt x="4564" y="6342"/>
                    <a:pt x="5445" y="7567"/>
                  </a:cubicBezTo>
                  <a:lnTo>
                    <a:pt x="6552" y="9111"/>
                  </a:lnTo>
                  <a:lnTo>
                    <a:pt x="6552" y="12013"/>
                  </a:lnTo>
                  <a:lnTo>
                    <a:pt x="5554" y="9891"/>
                  </a:lnTo>
                  <a:cubicBezTo>
                    <a:pt x="5537" y="9849"/>
                    <a:pt x="3608" y="5873"/>
                    <a:pt x="93" y="4656"/>
                  </a:cubicBezTo>
                  <a:lnTo>
                    <a:pt x="0" y="4916"/>
                  </a:lnTo>
                  <a:cubicBezTo>
                    <a:pt x="3113" y="5999"/>
                    <a:pt x="4941" y="9312"/>
                    <a:pt x="5252" y="9916"/>
                  </a:cubicBezTo>
                  <a:lnTo>
                    <a:pt x="5252" y="12533"/>
                  </a:lnTo>
                  <a:lnTo>
                    <a:pt x="4296" y="10495"/>
                  </a:lnTo>
                  <a:cubicBezTo>
                    <a:pt x="4228" y="10361"/>
                    <a:pt x="2609" y="7173"/>
                    <a:pt x="101" y="6166"/>
                  </a:cubicBezTo>
                  <a:lnTo>
                    <a:pt x="0" y="6426"/>
                  </a:lnTo>
                  <a:cubicBezTo>
                    <a:pt x="1754" y="7131"/>
                    <a:pt x="3062" y="8960"/>
                    <a:pt x="3666" y="9950"/>
                  </a:cubicBezTo>
                  <a:lnTo>
                    <a:pt x="3666" y="21619"/>
                  </a:lnTo>
                  <a:lnTo>
                    <a:pt x="3943" y="21619"/>
                  </a:lnTo>
                  <a:lnTo>
                    <a:pt x="3943" y="10436"/>
                  </a:lnTo>
                  <a:cubicBezTo>
                    <a:pt x="4002" y="10537"/>
                    <a:pt x="4035" y="10596"/>
                    <a:pt x="4044" y="10612"/>
                  </a:cubicBezTo>
                  <a:lnTo>
                    <a:pt x="5252" y="13188"/>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88"/>
                  </a:lnTo>
                  <a:lnTo>
                    <a:pt x="9346" y="10612"/>
                  </a:lnTo>
                  <a:cubicBezTo>
                    <a:pt x="9354" y="10596"/>
                    <a:pt x="9388" y="10537"/>
                    <a:pt x="9438" y="10436"/>
                  </a:cubicBezTo>
                  <a:lnTo>
                    <a:pt x="9438" y="21619"/>
                  </a:lnTo>
                  <a:lnTo>
                    <a:pt x="9723" y="21619"/>
                  </a:lnTo>
                  <a:lnTo>
                    <a:pt x="9723" y="9950"/>
                  </a:lnTo>
                  <a:cubicBezTo>
                    <a:pt x="10327" y="8960"/>
                    <a:pt x="11636" y="7131"/>
                    <a:pt x="13389" y="6426"/>
                  </a:cubicBezTo>
                  <a:lnTo>
                    <a:pt x="13280" y="6166"/>
                  </a:lnTo>
                  <a:cubicBezTo>
                    <a:pt x="10772" y="7173"/>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1"/>
                  </a:lnTo>
                  <a:lnTo>
                    <a:pt x="7945" y="7567"/>
                  </a:lnTo>
                  <a:cubicBezTo>
                    <a:pt x="8817" y="6342"/>
                    <a:pt x="10688" y="4170"/>
                    <a:pt x="13372" y="3339"/>
                  </a:cubicBezTo>
                  <a:lnTo>
                    <a:pt x="13297" y="3071"/>
                  </a:lnTo>
                  <a:cubicBezTo>
                    <a:pt x="10528" y="3927"/>
                    <a:pt x="8616" y="6150"/>
                    <a:pt x="7718" y="7399"/>
                  </a:cubicBezTo>
                  <a:lnTo>
                    <a:pt x="6829" y="8633"/>
                  </a:lnTo>
                  <a:lnTo>
                    <a:pt x="6829" y="6712"/>
                  </a:lnTo>
                  <a:cubicBezTo>
                    <a:pt x="7794" y="5378"/>
                    <a:pt x="9765" y="2660"/>
                    <a:pt x="13364" y="1896"/>
                  </a:cubicBezTo>
                  <a:lnTo>
                    <a:pt x="13305" y="1620"/>
                  </a:lnTo>
                  <a:cubicBezTo>
                    <a:pt x="9883" y="2349"/>
                    <a:pt x="7844" y="4858"/>
                    <a:pt x="6829" y="6233"/>
                  </a:cubicBezTo>
                  <a:lnTo>
                    <a:pt x="6829" y="4489"/>
                  </a:lnTo>
                  <a:cubicBezTo>
                    <a:pt x="8171" y="3004"/>
                    <a:pt x="11015" y="479"/>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23"/>
            <p:cNvSpPr/>
            <p:nvPr/>
          </p:nvSpPr>
          <p:spPr>
            <a:xfrm>
              <a:off x="2102500" y="-12"/>
              <a:ext cx="601412" cy="971017"/>
            </a:xfrm>
            <a:custGeom>
              <a:avLst/>
              <a:gdLst/>
              <a:ahLst/>
              <a:cxnLst/>
              <a:rect l="l" t="t" r="r" b="b"/>
              <a:pathLst>
                <a:path w="13390" h="21619" extrusionOk="0">
                  <a:moveTo>
                    <a:pt x="59" y="0"/>
                  </a:moveTo>
                  <a:lnTo>
                    <a:pt x="34" y="277"/>
                  </a:lnTo>
                  <a:cubicBezTo>
                    <a:pt x="2374" y="478"/>
                    <a:pt x="5210" y="3003"/>
                    <a:pt x="6552" y="4488"/>
                  </a:cubicBezTo>
                  <a:lnTo>
                    <a:pt x="6552" y="6233"/>
                  </a:lnTo>
                  <a:cubicBezTo>
                    <a:pt x="5545" y="4857"/>
                    <a:pt x="3499" y="2349"/>
                    <a:pt x="76" y="1619"/>
                  </a:cubicBezTo>
                  <a:lnTo>
                    <a:pt x="17" y="1896"/>
                  </a:lnTo>
                  <a:cubicBezTo>
                    <a:pt x="3616" y="2659"/>
                    <a:pt x="5596" y="5377"/>
                    <a:pt x="6552" y="6711"/>
                  </a:cubicBezTo>
                  <a:lnTo>
                    <a:pt x="6552" y="8632"/>
                  </a:lnTo>
                  <a:lnTo>
                    <a:pt x="5671" y="7399"/>
                  </a:lnTo>
                  <a:cubicBezTo>
                    <a:pt x="4774" y="6149"/>
                    <a:pt x="2853" y="3926"/>
                    <a:pt x="93" y="3071"/>
                  </a:cubicBezTo>
                  <a:lnTo>
                    <a:pt x="9" y="3339"/>
                  </a:lnTo>
                  <a:cubicBezTo>
                    <a:pt x="2693" y="4169"/>
                    <a:pt x="4564" y="6342"/>
                    <a:pt x="5445" y="7567"/>
                  </a:cubicBezTo>
                  <a:lnTo>
                    <a:pt x="6552" y="9110"/>
                  </a:lnTo>
                  <a:lnTo>
                    <a:pt x="6552" y="12013"/>
                  </a:lnTo>
                  <a:lnTo>
                    <a:pt x="5554" y="9891"/>
                  </a:lnTo>
                  <a:cubicBezTo>
                    <a:pt x="5537" y="9849"/>
                    <a:pt x="3608" y="5872"/>
                    <a:pt x="93" y="4656"/>
                  </a:cubicBezTo>
                  <a:lnTo>
                    <a:pt x="0" y="4916"/>
                  </a:lnTo>
                  <a:cubicBezTo>
                    <a:pt x="3113" y="5998"/>
                    <a:pt x="4941" y="9312"/>
                    <a:pt x="5252" y="9916"/>
                  </a:cubicBezTo>
                  <a:lnTo>
                    <a:pt x="5252" y="12533"/>
                  </a:lnTo>
                  <a:lnTo>
                    <a:pt x="4296" y="10495"/>
                  </a:lnTo>
                  <a:cubicBezTo>
                    <a:pt x="4228" y="10360"/>
                    <a:pt x="2609" y="7173"/>
                    <a:pt x="101" y="6166"/>
                  </a:cubicBezTo>
                  <a:lnTo>
                    <a:pt x="0" y="6426"/>
                  </a:lnTo>
                  <a:cubicBezTo>
                    <a:pt x="1754" y="7131"/>
                    <a:pt x="3062" y="8959"/>
                    <a:pt x="3666" y="9949"/>
                  </a:cubicBezTo>
                  <a:lnTo>
                    <a:pt x="3666" y="21618"/>
                  </a:lnTo>
                  <a:lnTo>
                    <a:pt x="3943" y="21618"/>
                  </a:lnTo>
                  <a:lnTo>
                    <a:pt x="3943" y="10436"/>
                  </a:lnTo>
                  <a:cubicBezTo>
                    <a:pt x="4002" y="10537"/>
                    <a:pt x="4035" y="10595"/>
                    <a:pt x="4044" y="10612"/>
                  </a:cubicBezTo>
                  <a:lnTo>
                    <a:pt x="5252" y="13187"/>
                  </a:lnTo>
                  <a:lnTo>
                    <a:pt x="5252" y="21618"/>
                  </a:lnTo>
                  <a:lnTo>
                    <a:pt x="5529" y="21618"/>
                  </a:lnTo>
                  <a:lnTo>
                    <a:pt x="5529" y="10503"/>
                  </a:lnTo>
                  <a:lnTo>
                    <a:pt x="6552" y="12667"/>
                  </a:lnTo>
                  <a:lnTo>
                    <a:pt x="6552" y="21618"/>
                  </a:lnTo>
                  <a:lnTo>
                    <a:pt x="6829" y="21618"/>
                  </a:lnTo>
                  <a:lnTo>
                    <a:pt x="6829" y="12667"/>
                  </a:lnTo>
                  <a:lnTo>
                    <a:pt x="7852" y="10503"/>
                  </a:lnTo>
                  <a:lnTo>
                    <a:pt x="7852" y="21618"/>
                  </a:lnTo>
                  <a:lnTo>
                    <a:pt x="8129" y="21618"/>
                  </a:lnTo>
                  <a:lnTo>
                    <a:pt x="8129" y="13187"/>
                  </a:lnTo>
                  <a:lnTo>
                    <a:pt x="9346" y="10612"/>
                  </a:lnTo>
                  <a:cubicBezTo>
                    <a:pt x="9354" y="10595"/>
                    <a:pt x="9388" y="10537"/>
                    <a:pt x="9438" y="10436"/>
                  </a:cubicBezTo>
                  <a:lnTo>
                    <a:pt x="9438" y="21618"/>
                  </a:lnTo>
                  <a:lnTo>
                    <a:pt x="9723" y="21618"/>
                  </a:lnTo>
                  <a:lnTo>
                    <a:pt x="9723" y="9949"/>
                  </a:lnTo>
                  <a:cubicBezTo>
                    <a:pt x="10327" y="8959"/>
                    <a:pt x="11636" y="7131"/>
                    <a:pt x="13389" y="6426"/>
                  </a:cubicBezTo>
                  <a:lnTo>
                    <a:pt x="13280" y="6166"/>
                  </a:lnTo>
                  <a:cubicBezTo>
                    <a:pt x="10772" y="7173"/>
                    <a:pt x="9161" y="10360"/>
                    <a:pt x="9094" y="10495"/>
                  </a:cubicBezTo>
                  <a:lnTo>
                    <a:pt x="8129" y="12533"/>
                  </a:lnTo>
                  <a:lnTo>
                    <a:pt x="8129" y="9916"/>
                  </a:lnTo>
                  <a:cubicBezTo>
                    <a:pt x="8440" y="9312"/>
                    <a:pt x="10277" y="5998"/>
                    <a:pt x="13381" y="4916"/>
                  </a:cubicBezTo>
                  <a:lnTo>
                    <a:pt x="13288" y="4656"/>
                  </a:lnTo>
                  <a:cubicBezTo>
                    <a:pt x="9773" y="5872"/>
                    <a:pt x="7852" y="9849"/>
                    <a:pt x="7827" y="9891"/>
                  </a:cubicBezTo>
                  <a:lnTo>
                    <a:pt x="6829" y="12013"/>
                  </a:lnTo>
                  <a:lnTo>
                    <a:pt x="6829" y="9110"/>
                  </a:lnTo>
                  <a:lnTo>
                    <a:pt x="7945" y="7567"/>
                  </a:lnTo>
                  <a:cubicBezTo>
                    <a:pt x="8817" y="6342"/>
                    <a:pt x="10688" y="4169"/>
                    <a:pt x="13372" y="3339"/>
                  </a:cubicBezTo>
                  <a:lnTo>
                    <a:pt x="13297" y="3071"/>
                  </a:lnTo>
                  <a:cubicBezTo>
                    <a:pt x="10528" y="3926"/>
                    <a:pt x="8616" y="6149"/>
                    <a:pt x="7718" y="7399"/>
                  </a:cubicBezTo>
                  <a:lnTo>
                    <a:pt x="6829" y="8632"/>
                  </a:lnTo>
                  <a:lnTo>
                    <a:pt x="6829" y="6711"/>
                  </a:lnTo>
                  <a:cubicBezTo>
                    <a:pt x="7794" y="5377"/>
                    <a:pt x="9765" y="2659"/>
                    <a:pt x="13364" y="1896"/>
                  </a:cubicBezTo>
                  <a:lnTo>
                    <a:pt x="13305" y="1619"/>
                  </a:lnTo>
                  <a:cubicBezTo>
                    <a:pt x="9883" y="2349"/>
                    <a:pt x="7844" y="4857"/>
                    <a:pt x="6829" y="6233"/>
                  </a:cubicBezTo>
                  <a:lnTo>
                    <a:pt x="6829" y="4488"/>
                  </a:lnTo>
                  <a:cubicBezTo>
                    <a:pt x="8171" y="3003"/>
                    <a:pt x="11015" y="478"/>
                    <a:pt x="13347" y="277"/>
                  </a:cubicBezTo>
                  <a:lnTo>
                    <a:pt x="13322" y="0"/>
                  </a:lnTo>
                  <a:cubicBezTo>
                    <a:pt x="10503" y="244"/>
                    <a:pt x="7383" y="3482"/>
                    <a:pt x="6695" y="4228"/>
                  </a:cubicBezTo>
                  <a:cubicBezTo>
                    <a:pt x="6007" y="3482"/>
                    <a:pt x="2878" y="244"/>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23"/>
            <p:cNvSpPr/>
            <p:nvPr/>
          </p:nvSpPr>
          <p:spPr>
            <a:xfrm>
              <a:off x="2102500" y="973167"/>
              <a:ext cx="601412" cy="971017"/>
            </a:xfrm>
            <a:custGeom>
              <a:avLst/>
              <a:gdLst/>
              <a:ahLst/>
              <a:cxnLst/>
              <a:rect l="l" t="t" r="r" b="b"/>
              <a:pathLst>
                <a:path w="13390" h="21619" extrusionOk="0">
                  <a:moveTo>
                    <a:pt x="59" y="1"/>
                  </a:moveTo>
                  <a:lnTo>
                    <a:pt x="34" y="277"/>
                  </a:lnTo>
                  <a:cubicBezTo>
                    <a:pt x="2374" y="487"/>
                    <a:pt x="5210" y="3004"/>
                    <a:pt x="6552" y="4489"/>
                  </a:cubicBezTo>
                  <a:lnTo>
                    <a:pt x="6552" y="6242"/>
                  </a:lnTo>
                  <a:cubicBezTo>
                    <a:pt x="5545" y="4866"/>
                    <a:pt x="3499" y="2349"/>
                    <a:pt x="76" y="1628"/>
                  </a:cubicBezTo>
                  <a:lnTo>
                    <a:pt x="17" y="1896"/>
                  </a:lnTo>
                  <a:cubicBezTo>
                    <a:pt x="3616" y="2668"/>
                    <a:pt x="5596" y="5378"/>
                    <a:pt x="6552" y="6720"/>
                  </a:cubicBezTo>
                  <a:lnTo>
                    <a:pt x="6552" y="8633"/>
                  </a:lnTo>
                  <a:lnTo>
                    <a:pt x="5671" y="7408"/>
                  </a:lnTo>
                  <a:cubicBezTo>
                    <a:pt x="4774" y="6158"/>
                    <a:pt x="2853" y="3927"/>
                    <a:pt x="93" y="3071"/>
                  </a:cubicBezTo>
                  <a:lnTo>
                    <a:pt x="9" y="3339"/>
                  </a:lnTo>
                  <a:cubicBezTo>
                    <a:pt x="2693" y="4170"/>
                    <a:pt x="4564" y="6342"/>
                    <a:pt x="5445" y="7567"/>
                  </a:cubicBezTo>
                  <a:lnTo>
                    <a:pt x="6552" y="9119"/>
                  </a:lnTo>
                  <a:lnTo>
                    <a:pt x="6552" y="12013"/>
                  </a:lnTo>
                  <a:lnTo>
                    <a:pt x="5554" y="9891"/>
                  </a:lnTo>
                  <a:cubicBezTo>
                    <a:pt x="5537" y="9849"/>
                    <a:pt x="3608" y="5873"/>
                    <a:pt x="93" y="4656"/>
                  </a:cubicBezTo>
                  <a:lnTo>
                    <a:pt x="0" y="4916"/>
                  </a:lnTo>
                  <a:cubicBezTo>
                    <a:pt x="3113" y="5999"/>
                    <a:pt x="4941" y="9321"/>
                    <a:pt x="5252" y="9916"/>
                  </a:cubicBezTo>
                  <a:lnTo>
                    <a:pt x="5252" y="12533"/>
                  </a:lnTo>
                  <a:lnTo>
                    <a:pt x="4296" y="10495"/>
                  </a:lnTo>
                  <a:cubicBezTo>
                    <a:pt x="4228" y="10361"/>
                    <a:pt x="2609" y="7181"/>
                    <a:pt x="101" y="6175"/>
                  </a:cubicBezTo>
                  <a:lnTo>
                    <a:pt x="0" y="6426"/>
                  </a:lnTo>
                  <a:cubicBezTo>
                    <a:pt x="1754" y="7131"/>
                    <a:pt x="3062" y="8960"/>
                    <a:pt x="3666" y="9950"/>
                  </a:cubicBezTo>
                  <a:lnTo>
                    <a:pt x="3666" y="21619"/>
                  </a:lnTo>
                  <a:lnTo>
                    <a:pt x="3943" y="21619"/>
                  </a:lnTo>
                  <a:lnTo>
                    <a:pt x="3943" y="10436"/>
                  </a:lnTo>
                  <a:cubicBezTo>
                    <a:pt x="4002" y="10537"/>
                    <a:pt x="4035" y="10604"/>
                    <a:pt x="4044" y="10612"/>
                  </a:cubicBezTo>
                  <a:lnTo>
                    <a:pt x="5252" y="13196"/>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96"/>
                  </a:lnTo>
                  <a:lnTo>
                    <a:pt x="9346" y="10621"/>
                  </a:lnTo>
                  <a:cubicBezTo>
                    <a:pt x="9354" y="10604"/>
                    <a:pt x="9388" y="10537"/>
                    <a:pt x="9438" y="10436"/>
                  </a:cubicBezTo>
                  <a:lnTo>
                    <a:pt x="9438" y="21619"/>
                  </a:lnTo>
                  <a:lnTo>
                    <a:pt x="9723" y="21619"/>
                  </a:lnTo>
                  <a:lnTo>
                    <a:pt x="9723" y="9950"/>
                  </a:lnTo>
                  <a:cubicBezTo>
                    <a:pt x="10327" y="8960"/>
                    <a:pt x="11636" y="7131"/>
                    <a:pt x="13389" y="6426"/>
                  </a:cubicBezTo>
                  <a:lnTo>
                    <a:pt x="13280" y="6175"/>
                  </a:lnTo>
                  <a:cubicBezTo>
                    <a:pt x="10772" y="7181"/>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9"/>
                  </a:lnTo>
                  <a:lnTo>
                    <a:pt x="7945" y="7567"/>
                  </a:lnTo>
                  <a:cubicBezTo>
                    <a:pt x="8817" y="6342"/>
                    <a:pt x="10688" y="4170"/>
                    <a:pt x="13372" y="3339"/>
                  </a:cubicBezTo>
                  <a:lnTo>
                    <a:pt x="13297" y="3071"/>
                  </a:lnTo>
                  <a:cubicBezTo>
                    <a:pt x="10528" y="3927"/>
                    <a:pt x="8616" y="6158"/>
                    <a:pt x="7718" y="7408"/>
                  </a:cubicBezTo>
                  <a:lnTo>
                    <a:pt x="6829" y="8633"/>
                  </a:lnTo>
                  <a:lnTo>
                    <a:pt x="6829" y="6720"/>
                  </a:lnTo>
                  <a:cubicBezTo>
                    <a:pt x="7794" y="5378"/>
                    <a:pt x="9765" y="2668"/>
                    <a:pt x="13364" y="1896"/>
                  </a:cubicBezTo>
                  <a:lnTo>
                    <a:pt x="13305" y="1628"/>
                  </a:lnTo>
                  <a:cubicBezTo>
                    <a:pt x="9883" y="2349"/>
                    <a:pt x="7844" y="4866"/>
                    <a:pt x="6829" y="6242"/>
                  </a:cubicBezTo>
                  <a:lnTo>
                    <a:pt x="6829" y="4489"/>
                  </a:lnTo>
                  <a:cubicBezTo>
                    <a:pt x="8171" y="3004"/>
                    <a:pt x="11015" y="487"/>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23"/>
            <p:cNvSpPr/>
            <p:nvPr/>
          </p:nvSpPr>
          <p:spPr>
            <a:xfrm>
              <a:off x="2102500" y="1946347"/>
              <a:ext cx="601412" cy="971422"/>
            </a:xfrm>
            <a:custGeom>
              <a:avLst/>
              <a:gdLst/>
              <a:ahLst/>
              <a:cxnLst/>
              <a:rect l="l" t="t" r="r" b="b"/>
              <a:pathLst>
                <a:path w="13390" h="21628" extrusionOk="0">
                  <a:moveTo>
                    <a:pt x="59" y="1"/>
                  </a:moveTo>
                  <a:lnTo>
                    <a:pt x="34" y="286"/>
                  </a:lnTo>
                  <a:cubicBezTo>
                    <a:pt x="2374" y="487"/>
                    <a:pt x="5210" y="3004"/>
                    <a:pt x="6552" y="4497"/>
                  </a:cubicBezTo>
                  <a:lnTo>
                    <a:pt x="6552" y="6242"/>
                  </a:lnTo>
                  <a:cubicBezTo>
                    <a:pt x="5545" y="4866"/>
                    <a:pt x="3499" y="2358"/>
                    <a:pt x="76" y="1628"/>
                  </a:cubicBezTo>
                  <a:lnTo>
                    <a:pt x="17" y="1897"/>
                  </a:lnTo>
                  <a:cubicBezTo>
                    <a:pt x="3616" y="2668"/>
                    <a:pt x="5596" y="5378"/>
                    <a:pt x="6552" y="6720"/>
                  </a:cubicBezTo>
                  <a:lnTo>
                    <a:pt x="6552" y="8641"/>
                  </a:lnTo>
                  <a:lnTo>
                    <a:pt x="5671" y="7408"/>
                  </a:lnTo>
                  <a:cubicBezTo>
                    <a:pt x="4774" y="6158"/>
                    <a:pt x="2853" y="3935"/>
                    <a:pt x="93" y="3080"/>
                  </a:cubicBezTo>
                  <a:lnTo>
                    <a:pt x="9" y="3348"/>
                  </a:lnTo>
                  <a:cubicBezTo>
                    <a:pt x="2693" y="4178"/>
                    <a:pt x="4564" y="6351"/>
                    <a:pt x="5445" y="7568"/>
                  </a:cubicBezTo>
                  <a:lnTo>
                    <a:pt x="6552" y="9119"/>
                  </a:lnTo>
                  <a:lnTo>
                    <a:pt x="6552" y="12014"/>
                  </a:lnTo>
                  <a:lnTo>
                    <a:pt x="5554" y="9891"/>
                  </a:lnTo>
                  <a:cubicBezTo>
                    <a:pt x="5537" y="9858"/>
                    <a:pt x="3608" y="5881"/>
                    <a:pt x="93" y="4657"/>
                  </a:cubicBezTo>
                  <a:lnTo>
                    <a:pt x="0" y="4925"/>
                  </a:lnTo>
                  <a:cubicBezTo>
                    <a:pt x="3113" y="5999"/>
                    <a:pt x="4941" y="9321"/>
                    <a:pt x="5252" y="9916"/>
                  </a:cubicBezTo>
                  <a:lnTo>
                    <a:pt x="5252" y="12542"/>
                  </a:lnTo>
                  <a:lnTo>
                    <a:pt x="4296" y="10495"/>
                  </a:lnTo>
                  <a:cubicBezTo>
                    <a:pt x="4228" y="10361"/>
                    <a:pt x="2609" y="7182"/>
                    <a:pt x="101" y="6175"/>
                  </a:cubicBezTo>
                  <a:lnTo>
                    <a:pt x="0" y="6435"/>
                  </a:lnTo>
                  <a:cubicBezTo>
                    <a:pt x="1754" y="7140"/>
                    <a:pt x="3062" y="8960"/>
                    <a:pt x="3666" y="9958"/>
                  </a:cubicBezTo>
                  <a:lnTo>
                    <a:pt x="3666" y="21627"/>
                  </a:lnTo>
                  <a:lnTo>
                    <a:pt x="3943" y="21627"/>
                  </a:lnTo>
                  <a:lnTo>
                    <a:pt x="3943" y="10437"/>
                  </a:lnTo>
                  <a:cubicBezTo>
                    <a:pt x="4002" y="10537"/>
                    <a:pt x="4035" y="10604"/>
                    <a:pt x="4044" y="10621"/>
                  </a:cubicBezTo>
                  <a:lnTo>
                    <a:pt x="5252" y="13196"/>
                  </a:lnTo>
                  <a:lnTo>
                    <a:pt x="5252" y="21627"/>
                  </a:lnTo>
                  <a:lnTo>
                    <a:pt x="5529" y="21627"/>
                  </a:lnTo>
                  <a:lnTo>
                    <a:pt x="5529" y="10504"/>
                  </a:lnTo>
                  <a:lnTo>
                    <a:pt x="6552" y="12676"/>
                  </a:lnTo>
                  <a:lnTo>
                    <a:pt x="6552" y="21627"/>
                  </a:lnTo>
                  <a:lnTo>
                    <a:pt x="6829" y="21627"/>
                  </a:lnTo>
                  <a:lnTo>
                    <a:pt x="6829" y="12676"/>
                  </a:lnTo>
                  <a:lnTo>
                    <a:pt x="7852" y="10504"/>
                  </a:lnTo>
                  <a:lnTo>
                    <a:pt x="7852" y="21627"/>
                  </a:lnTo>
                  <a:lnTo>
                    <a:pt x="8129" y="21627"/>
                  </a:lnTo>
                  <a:lnTo>
                    <a:pt x="8129" y="13196"/>
                  </a:lnTo>
                  <a:lnTo>
                    <a:pt x="9346" y="10621"/>
                  </a:lnTo>
                  <a:cubicBezTo>
                    <a:pt x="9354" y="10604"/>
                    <a:pt x="9388" y="10537"/>
                    <a:pt x="9438" y="10437"/>
                  </a:cubicBezTo>
                  <a:lnTo>
                    <a:pt x="9438" y="21627"/>
                  </a:lnTo>
                  <a:lnTo>
                    <a:pt x="9723" y="21627"/>
                  </a:lnTo>
                  <a:lnTo>
                    <a:pt x="9723" y="9958"/>
                  </a:lnTo>
                  <a:cubicBezTo>
                    <a:pt x="10327" y="8960"/>
                    <a:pt x="11636" y="7140"/>
                    <a:pt x="13389" y="6435"/>
                  </a:cubicBezTo>
                  <a:lnTo>
                    <a:pt x="13280" y="6175"/>
                  </a:lnTo>
                  <a:cubicBezTo>
                    <a:pt x="10772" y="7182"/>
                    <a:pt x="9161" y="10361"/>
                    <a:pt x="9094" y="10504"/>
                  </a:cubicBezTo>
                  <a:lnTo>
                    <a:pt x="8129" y="12542"/>
                  </a:lnTo>
                  <a:lnTo>
                    <a:pt x="8129" y="9916"/>
                  </a:lnTo>
                  <a:cubicBezTo>
                    <a:pt x="8440" y="9321"/>
                    <a:pt x="10277" y="5999"/>
                    <a:pt x="13381" y="4925"/>
                  </a:cubicBezTo>
                  <a:lnTo>
                    <a:pt x="13288" y="4657"/>
                  </a:lnTo>
                  <a:cubicBezTo>
                    <a:pt x="9773" y="5881"/>
                    <a:pt x="7852" y="9858"/>
                    <a:pt x="7827" y="9891"/>
                  </a:cubicBezTo>
                  <a:lnTo>
                    <a:pt x="6829" y="12014"/>
                  </a:lnTo>
                  <a:lnTo>
                    <a:pt x="6829" y="9119"/>
                  </a:lnTo>
                  <a:lnTo>
                    <a:pt x="7945" y="7568"/>
                  </a:lnTo>
                  <a:cubicBezTo>
                    <a:pt x="8817" y="6351"/>
                    <a:pt x="10688" y="4178"/>
                    <a:pt x="13372" y="3348"/>
                  </a:cubicBezTo>
                  <a:lnTo>
                    <a:pt x="13297" y="3080"/>
                  </a:lnTo>
                  <a:cubicBezTo>
                    <a:pt x="10528" y="3935"/>
                    <a:pt x="8616" y="6158"/>
                    <a:pt x="7718" y="7408"/>
                  </a:cubicBezTo>
                  <a:lnTo>
                    <a:pt x="6829" y="8641"/>
                  </a:lnTo>
                  <a:lnTo>
                    <a:pt x="6829" y="6720"/>
                  </a:lnTo>
                  <a:cubicBezTo>
                    <a:pt x="7794" y="5378"/>
                    <a:pt x="9765" y="2668"/>
                    <a:pt x="13364" y="1897"/>
                  </a:cubicBezTo>
                  <a:lnTo>
                    <a:pt x="13305" y="1628"/>
                  </a:lnTo>
                  <a:cubicBezTo>
                    <a:pt x="9883" y="2358"/>
                    <a:pt x="7844" y="4866"/>
                    <a:pt x="6829" y="6242"/>
                  </a:cubicBezTo>
                  <a:lnTo>
                    <a:pt x="6829" y="4497"/>
                  </a:lnTo>
                  <a:cubicBezTo>
                    <a:pt x="8171" y="3004"/>
                    <a:pt x="11015" y="487"/>
                    <a:pt x="13347" y="286"/>
                  </a:cubicBezTo>
                  <a:lnTo>
                    <a:pt x="13322" y="1"/>
                  </a:lnTo>
                  <a:cubicBezTo>
                    <a:pt x="10503" y="253"/>
                    <a:pt x="7383" y="3482"/>
                    <a:pt x="6695" y="4237"/>
                  </a:cubicBezTo>
                  <a:cubicBezTo>
                    <a:pt x="6007" y="3482"/>
                    <a:pt x="2878" y="253"/>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23"/>
            <p:cNvSpPr/>
            <p:nvPr/>
          </p:nvSpPr>
          <p:spPr>
            <a:xfrm>
              <a:off x="2102500" y="3893110"/>
              <a:ext cx="601412" cy="971017"/>
            </a:xfrm>
            <a:custGeom>
              <a:avLst/>
              <a:gdLst/>
              <a:ahLst/>
              <a:cxnLst/>
              <a:rect l="l" t="t" r="r" b="b"/>
              <a:pathLst>
                <a:path w="13390" h="21619" extrusionOk="0">
                  <a:moveTo>
                    <a:pt x="59" y="1"/>
                  </a:moveTo>
                  <a:lnTo>
                    <a:pt x="34" y="278"/>
                  </a:lnTo>
                  <a:cubicBezTo>
                    <a:pt x="2374" y="487"/>
                    <a:pt x="5210" y="3004"/>
                    <a:pt x="6552" y="4489"/>
                  </a:cubicBezTo>
                  <a:lnTo>
                    <a:pt x="6552" y="6242"/>
                  </a:lnTo>
                  <a:cubicBezTo>
                    <a:pt x="5545" y="4866"/>
                    <a:pt x="3499" y="2350"/>
                    <a:pt x="76" y="1628"/>
                  </a:cubicBezTo>
                  <a:lnTo>
                    <a:pt x="17" y="1897"/>
                  </a:lnTo>
                  <a:cubicBezTo>
                    <a:pt x="3616" y="2668"/>
                    <a:pt x="5596" y="5378"/>
                    <a:pt x="6552" y="6720"/>
                  </a:cubicBezTo>
                  <a:lnTo>
                    <a:pt x="6552" y="8633"/>
                  </a:lnTo>
                  <a:lnTo>
                    <a:pt x="5671" y="7408"/>
                  </a:lnTo>
                  <a:cubicBezTo>
                    <a:pt x="4774" y="6158"/>
                    <a:pt x="2853" y="3927"/>
                    <a:pt x="93" y="3071"/>
                  </a:cubicBezTo>
                  <a:lnTo>
                    <a:pt x="9" y="3340"/>
                  </a:lnTo>
                  <a:cubicBezTo>
                    <a:pt x="2693" y="4170"/>
                    <a:pt x="4564" y="6343"/>
                    <a:pt x="5445" y="7568"/>
                  </a:cubicBezTo>
                  <a:lnTo>
                    <a:pt x="6552" y="9119"/>
                  </a:lnTo>
                  <a:lnTo>
                    <a:pt x="6552" y="12014"/>
                  </a:lnTo>
                  <a:lnTo>
                    <a:pt x="5554" y="9891"/>
                  </a:lnTo>
                  <a:cubicBezTo>
                    <a:pt x="5537" y="9849"/>
                    <a:pt x="3608" y="5873"/>
                    <a:pt x="93" y="4657"/>
                  </a:cubicBezTo>
                  <a:lnTo>
                    <a:pt x="0" y="4917"/>
                  </a:lnTo>
                  <a:cubicBezTo>
                    <a:pt x="3113" y="5999"/>
                    <a:pt x="4941" y="9321"/>
                    <a:pt x="5252" y="9916"/>
                  </a:cubicBezTo>
                  <a:lnTo>
                    <a:pt x="5252" y="12534"/>
                  </a:lnTo>
                  <a:lnTo>
                    <a:pt x="4296" y="10495"/>
                  </a:lnTo>
                  <a:cubicBezTo>
                    <a:pt x="4228" y="10361"/>
                    <a:pt x="2609" y="7182"/>
                    <a:pt x="101" y="6175"/>
                  </a:cubicBezTo>
                  <a:lnTo>
                    <a:pt x="0" y="6427"/>
                  </a:lnTo>
                  <a:cubicBezTo>
                    <a:pt x="1754" y="7131"/>
                    <a:pt x="3062" y="8960"/>
                    <a:pt x="3666" y="9950"/>
                  </a:cubicBezTo>
                  <a:lnTo>
                    <a:pt x="3666" y="21619"/>
                  </a:lnTo>
                  <a:lnTo>
                    <a:pt x="3943" y="21619"/>
                  </a:lnTo>
                  <a:lnTo>
                    <a:pt x="3943" y="10437"/>
                  </a:lnTo>
                  <a:cubicBezTo>
                    <a:pt x="4002" y="10537"/>
                    <a:pt x="4035" y="10604"/>
                    <a:pt x="4044" y="10613"/>
                  </a:cubicBezTo>
                  <a:lnTo>
                    <a:pt x="5252" y="13196"/>
                  </a:lnTo>
                  <a:lnTo>
                    <a:pt x="5252" y="21619"/>
                  </a:lnTo>
                  <a:lnTo>
                    <a:pt x="5529" y="21619"/>
                  </a:lnTo>
                  <a:lnTo>
                    <a:pt x="5529" y="10504"/>
                  </a:lnTo>
                  <a:lnTo>
                    <a:pt x="6552" y="12668"/>
                  </a:lnTo>
                  <a:lnTo>
                    <a:pt x="6552" y="21619"/>
                  </a:lnTo>
                  <a:lnTo>
                    <a:pt x="6829" y="21619"/>
                  </a:lnTo>
                  <a:lnTo>
                    <a:pt x="6829" y="12668"/>
                  </a:lnTo>
                  <a:lnTo>
                    <a:pt x="7852" y="10504"/>
                  </a:lnTo>
                  <a:lnTo>
                    <a:pt x="7852" y="21619"/>
                  </a:lnTo>
                  <a:lnTo>
                    <a:pt x="8129" y="21619"/>
                  </a:lnTo>
                  <a:lnTo>
                    <a:pt x="8129" y="13196"/>
                  </a:lnTo>
                  <a:lnTo>
                    <a:pt x="9346" y="10621"/>
                  </a:lnTo>
                  <a:cubicBezTo>
                    <a:pt x="9354" y="10604"/>
                    <a:pt x="9388" y="10537"/>
                    <a:pt x="9438" y="10437"/>
                  </a:cubicBezTo>
                  <a:lnTo>
                    <a:pt x="9438" y="21619"/>
                  </a:lnTo>
                  <a:lnTo>
                    <a:pt x="9723" y="21619"/>
                  </a:lnTo>
                  <a:lnTo>
                    <a:pt x="9723" y="9950"/>
                  </a:lnTo>
                  <a:cubicBezTo>
                    <a:pt x="10327" y="8960"/>
                    <a:pt x="11636" y="7131"/>
                    <a:pt x="13389" y="6427"/>
                  </a:cubicBezTo>
                  <a:lnTo>
                    <a:pt x="13280" y="6175"/>
                  </a:lnTo>
                  <a:cubicBezTo>
                    <a:pt x="10772" y="7182"/>
                    <a:pt x="9161" y="10361"/>
                    <a:pt x="9094" y="10495"/>
                  </a:cubicBezTo>
                  <a:lnTo>
                    <a:pt x="8129" y="12534"/>
                  </a:lnTo>
                  <a:lnTo>
                    <a:pt x="8129" y="9916"/>
                  </a:lnTo>
                  <a:cubicBezTo>
                    <a:pt x="8440" y="9312"/>
                    <a:pt x="10277" y="5999"/>
                    <a:pt x="13381" y="4917"/>
                  </a:cubicBezTo>
                  <a:lnTo>
                    <a:pt x="13288" y="4657"/>
                  </a:lnTo>
                  <a:cubicBezTo>
                    <a:pt x="9773" y="5873"/>
                    <a:pt x="7852" y="9849"/>
                    <a:pt x="7827" y="9891"/>
                  </a:cubicBezTo>
                  <a:lnTo>
                    <a:pt x="6829" y="12014"/>
                  </a:lnTo>
                  <a:lnTo>
                    <a:pt x="6829" y="9119"/>
                  </a:lnTo>
                  <a:lnTo>
                    <a:pt x="7945" y="7568"/>
                  </a:lnTo>
                  <a:cubicBezTo>
                    <a:pt x="8817" y="6343"/>
                    <a:pt x="10688" y="4170"/>
                    <a:pt x="13372" y="3340"/>
                  </a:cubicBezTo>
                  <a:lnTo>
                    <a:pt x="13297" y="3071"/>
                  </a:lnTo>
                  <a:cubicBezTo>
                    <a:pt x="10528" y="3927"/>
                    <a:pt x="8616" y="6158"/>
                    <a:pt x="7718" y="7408"/>
                  </a:cubicBezTo>
                  <a:lnTo>
                    <a:pt x="6829" y="8633"/>
                  </a:lnTo>
                  <a:lnTo>
                    <a:pt x="6829" y="6720"/>
                  </a:lnTo>
                  <a:cubicBezTo>
                    <a:pt x="7794" y="5378"/>
                    <a:pt x="9765" y="2668"/>
                    <a:pt x="13364" y="1897"/>
                  </a:cubicBezTo>
                  <a:lnTo>
                    <a:pt x="13305" y="1628"/>
                  </a:lnTo>
                  <a:cubicBezTo>
                    <a:pt x="9883" y="2350"/>
                    <a:pt x="7844" y="4866"/>
                    <a:pt x="6829" y="6242"/>
                  </a:cubicBezTo>
                  <a:lnTo>
                    <a:pt x="6829" y="4489"/>
                  </a:lnTo>
                  <a:cubicBezTo>
                    <a:pt x="8171" y="3004"/>
                    <a:pt x="11015" y="487"/>
                    <a:pt x="13347" y="278"/>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23"/>
            <p:cNvSpPr/>
            <p:nvPr/>
          </p:nvSpPr>
          <p:spPr>
            <a:xfrm>
              <a:off x="2102500" y="2919930"/>
              <a:ext cx="601412" cy="971017"/>
            </a:xfrm>
            <a:custGeom>
              <a:avLst/>
              <a:gdLst/>
              <a:ahLst/>
              <a:cxnLst/>
              <a:rect l="l" t="t" r="r" b="b"/>
              <a:pathLst>
                <a:path w="13390" h="21619" extrusionOk="0">
                  <a:moveTo>
                    <a:pt x="59" y="1"/>
                  </a:moveTo>
                  <a:lnTo>
                    <a:pt x="34" y="277"/>
                  </a:lnTo>
                  <a:cubicBezTo>
                    <a:pt x="2374" y="479"/>
                    <a:pt x="5210" y="3004"/>
                    <a:pt x="6552" y="4489"/>
                  </a:cubicBezTo>
                  <a:lnTo>
                    <a:pt x="6552" y="6233"/>
                  </a:lnTo>
                  <a:cubicBezTo>
                    <a:pt x="5545" y="4858"/>
                    <a:pt x="3499" y="2349"/>
                    <a:pt x="76" y="1620"/>
                  </a:cubicBezTo>
                  <a:lnTo>
                    <a:pt x="17" y="1896"/>
                  </a:lnTo>
                  <a:cubicBezTo>
                    <a:pt x="3616" y="2660"/>
                    <a:pt x="5596" y="5378"/>
                    <a:pt x="6552" y="6712"/>
                  </a:cubicBezTo>
                  <a:lnTo>
                    <a:pt x="6552" y="8633"/>
                  </a:lnTo>
                  <a:lnTo>
                    <a:pt x="5671" y="7399"/>
                  </a:lnTo>
                  <a:cubicBezTo>
                    <a:pt x="4774" y="6150"/>
                    <a:pt x="2853" y="3927"/>
                    <a:pt x="93" y="3071"/>
                  </a:cubicBezTo>
                  <a:lnTo>
                    <a:pt x="9" y="3339"/>
                  </a:lnTo>
                  <a:cubicBezTo>
                    <a:pt x="2693" y="4170"/>
                    <a:pt x="4564" y="6342"/>
                    <a:pt x="5445" y="7567"/>
                  </a:cubicBezTo>
                  <a:lnTo>
                    <a:pt x="6552" y="9111"/>
                  </a:lnTo>
                  <a:lnTo>
                    <a:pt x="6552" y="12013"/>
                  </a:lnTo>
                  <a:lnTo>
                    <a:pt x="5554" y="9891"/>
                  </a:lnTo>
                  <a:cubicBezTo>
                    <a:pt x="5537" y="9849"/>
                    <a:pt x="3608" y="5873"/>
                    <a:pt x="93" y="4656"/>
                  </a:cubicBezTo>
                  <a:lnTo>
                    <a:pt x="0" y="4916"/>
                  </a:lnTo>
                  <a:cubicBezTo>
                    <a:pt x="3113" y="5999"/>
                    <a:pt x="4941" y="9312"/>
                    <a:pt x="5252" y="9916"/>
                  </a:cubicBezTo>
                  <a:lnTo>
                    <a:pt x="5252" y="12533"/>
                  </a:lnTo>
                  <a:lnTo>
                    <a:pt x="4296" y="10495"/>
                  </a:lnTo>
                  <a:cubicBezTo>
                    <a:pt x="4228" y="10361"/>
                    <a:pt x="2609" y="7173"/>
                    <a:pt x="101" y="6166"/>
                  </a:cubicBezTo>
                  <a:lnTo>
                    <a:pt x="0" y="6426"/>
                  </a:lnTo>
                  <a:cubicBezTo>
                    <a:pt x="1754" y="7131"/>
                    <a:pt x="3062" y="8960"/>
                    <a:pt x="3666" y="9950"/>
                  </a:cubicBezTo>
                  <a:lnTo>
                    <a:pt x="3666" y="21619"/>
                  </a:lnTo>
                  <a:lnTo>
                    <a:pt x="3943" y="21619"/>
                  </a:lnTo>
                  <a:lnTo>
                    <a:pt x="3943" y="10436"/>
                  </a:lnTo>
                  <a:cubicBezTo>
                    <a:pt x="4002" y="10537"/>
                    <a:pt x="4035" y="10596"/>
                    <a:pt x="4044" y="10612"/>
                  </a:cubicBezTo>
                  <a:lnTo>
                    <a:pt x="5252" y="13188"/>
                  </a:lnTo>
                  <a:lnTo>
                    <a:pt x="5252" y="21619"/>
                  </a:lnTo>
                  <a:lnTo>
                    <a:pt x="5529" y="21619"/>
                  </a:lnTo>
                  <a:lnTo>
                    <a:pt x="5529" y="10503"/>
                  </a:lnTo>
                  <a:lnTo>
                    <a:pt x="6552" y="12668"/>
                  </a:lnTo>
                  <a:lnTo>
                    <a:pt x="6552" y="21619"/>
                  </a:lnTo>
                  <a:lnTo>
                    <a:pt x="6829" y="21619"/>
                  </a:lnTo>
                  <a:lnTo>
                    <a:pt x="6829" y="12668"/>
                  </a:lnTo>
                  <a:lnTo>
                    <a:pt x="7852" y="10503"/>
                  </a:lnTo>
                  <a:lnTo>
                    <a:pt x="7852" y="21619"/>
                  </a:lnTo>
                  <a:lnTo>
                    <a:pt x="8129" y="21619"/>
                  </a:lnTo>
                  <a:lnTo>
                    <a:pt x="8129" y="13188"/>
                  </a:lnTo>
                  <a:lnTo>
                    <a:pt x="9346" y="10612"/>
                  </a:lnTo>
                  <a:cubicBezTo>
                    <a:pt x="9354" y="10596"/>
                    <a:pt x="9388" y="10537"/>
                    <a:pt x="9438" y="10436"/>
                  </a:cubicBezTo>
                  <a:lnTo>
                    <a:pt x="9438" y="21619"/>
                  </a:lnTo>
                  <a:lnTo>
                    <a:pt x="9723" y="21619"/>
                  </a:lnTo>
                  <a:lnTo>
                    <a:pt x="9723" y="9950"/>
                  </a:lnTo>
                  <a:cubicBezTo>
                    <a:pt x="10327" y="8960"/>
                    <a:pt x="11636" y="7131"/>
                    <a:pt x="13389" y="6426"/>
                  </a:cubicBezTo>
                  <a:lnTo>
                    <a:pt x="13280" y="6166"/>
                  </a:lnTo>
                  <a:cubicBezTo>
                    <a:pt x="10772" y="7173"/>
                    <a:pt x="9161" y="10361"/>
                    <a:pt x="9094" y="10495"/>
                  </a:cubicBezTo>
                  <a:lnTo>
                    <a:pt x="8129" y="12533"/>
                  </a:lnTo>
                  <a:lnTo>
                    <a:pt x="8129" y="9916"/>
                  </a:lnTo>
                  <a:cubicBezTo>
                    <a:pt x="8440" y="9312"/>
                    <a:pt x="10277" y="5999"/>
                    <a:pt x="13381" y="4916"/>
                  </a:cubicBezTo>
                  <a:lnTo>
                    <a:pt x="13288" y="4656"/>
                  </a:lnTo>
                  <a:cubicBezTo>
                    <a:pt x="9773" y="5873"/>
                    <a:pt x="7852" y="9849"/>
                    <a:pt x="7827" y="9891"/>
                  </a:cubicBezTo>
                  <a:lnTo>
                    <a:pt x="6829" y="12013"/>
                  </a:lnTo>
                  <a:lnTo>
                    <a:pt x="6829" y="9111"/>
                  </a:lnTo>
                  <a:lnTo>
                    <a:pt x="7945" y="7567"/>
                  </a:lnTo>
                  <a:cubicBezTo>
                    <a:pt x="8817" y="6342"/>
                    <a:pt x="10688" y="4170"/>
                    <a:pt x="13372" y="3339"/>
                  </a:cubicBezTo>
                  <a:lnTo>
                    <a:pt x="13297" y="3071"/>
                  </a:lnTo>
                  <a:cubicBezTo>
                    <a:pt x="10528" y="3927"/>
                    <a:pt x="8616" y="6150"/>
                    <a:pt x="7718" y="7399"/>
                  </a:cubicBezTo>
                  <a:lnTo>
                    <a:pt x="6829" y="8633"/>
                  </a:lnTo>
                  <a:lnTo>
                    <a:pt x="6829" y="6712"/>
                  </a:lnTo>
                  <a:cubicBezTo>
                    <a:pt x="7794" y="5378"/>
                    <a:pt x="9765" y="2660"/>
                    <a:pt x="13364" y="1896"/>
                  </a:cubicBezTo>
                  <a:lnTo>
                    <a:pt x="13305" y="1620"/>
                  </a:lnTo>
                  <a:cubicBezTo>
                    <a:pt x="9883" y="2349"/>
                    <a:pt x="7844" y="4858"/>
                    <a:pt x="6829" y="6233"/>
                  </a:cubicBezTo>
                  <a:lnTo>
                    <a:pt x="6829" y="4489"/>
                  </a:lnTo>
                  <a:cubicBezTo>
                    <a:pt x="8171" y="3004"/>
                    <a:pt x="11015" y="479"/>
                    <a:pt x="13347" y="277"/>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23"/>
            <p:cNvSpPr/>
            <p:nvPr/>
          </p:nvSpPr>
          <p:spPr>
            <a:xfrm>
              <a:off x="-65687" y="477736"/>
              <a:ext cx="601367" cy="12846"/>
            </a:xfrm>
            <a:custGeom>
              <a:avLst/>
              <a:gdLst/>
              <a:ahLst/>
              <a:cxnLst/>
              <a:rect l="l" t="t" r="r" b="b"/>
              <a:pathLst>
                <a:path w="13389"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23"/>
            <p:cNvSpPr/>
            <p:nvPr/>
          </p:nvSpPr>
          <p:spPr>
            <a:xfrm>
              <a:off x="800876" y="477736"/>
              <a:ext cx="601367" cy="12846"/>
            </a:xfrm>
            <a:custGeom>
              <a:avLst/>
              <a:gdLst/>
              <a:ahLst/>
              <a:cxnLst/>
              <a:rect l="l" t="t" r="r" b="b"/>
              <a:pathLst>
                <a:path w="13389"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23"/>
            <p:cNvSpPr/>
            <p:nvPr/>
          </p:nvSpPr>
          <p:spPr>
            <a:xfrm>
              <a:off x="1671163" y="477736"/>
              <a:ext cx="601367" cy="12846"/>
            </a:xfrm>
            <a:custGeom>
              <a:avLst/>
              <a:gdLst/>
              <a:ahLst/>
              <a:cxnLst/>
              <a:rect l="l" t="t" r="r" b="b"/>
              <a:pathLst>
                <a:path w="13389" h="286" extrusionOk="0">
                  <a:moveTo>
                    <a:pt x="0" y="1"/>
                  </a:moveTo>
                  <a:lnTo>
                    <a:pt x="0" y="286"/>
                  </a:lnTo>
                  <a:lnTo>
                    <a:pt x="13389" y="286"/>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23"/>
            <p:cNvSpPr/>
            <p:nvPr/>
          </p:nvSpPr>
          <p:spPr>
            <a:xfrm>
              <a:off x="97119" y="2425077"/>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23"/>
            <p:cNvSpPr/>
            <p:nvPr/>
          </p:nvSpPr>
          <p:spPr>
            <a:xfrm>
              <a:off x="174011" y="2420945"/>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0" name="Google Shape;2520;p23"/>
            <p:cNvGrpSpPr/>
            <p:nvPr/>
          </p:nvGrpSpPr>
          <p:grpSpPr>
            <a:xfrm>
              <a:off x="97106" y="1449707"/>
              <a:ext cx="144357" cy="210292"/>
              <a:chOff x="1268044" y="2725532"/>
              <a:chExt cx="144357" cy="210292"/>
            </a:xfrm>
          </p:grpSpPr>
          <p:sp>
            <p:nvSpPr>
              <p:cNvPr id="2521" name="Google Shape;2521;p23"/>
              <p:cNvSpPr/>
              <p:nvPr/>
            </p:nvSpPr>
            <p:spPr>
              <a:xfrm>
                <a:off x="1268044" y="27296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23"/>
              <p:cNvSpPr/>
              <p:nvPr/>
            </p:nvSpPr>
            <p:spPr>
              <a:xfrm>
                <a:off x="1344936" y="27255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23" name="Google Shape;2523;p23"/>
            <p:cNvSpPr/>
            <p:nvPr/>
          </p:nvSpPr>
          <p:spPr>
            <a:xfrm>
              <a:off x="97119" y="3398252"/>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23"/>
            <p:cNvSpPr/>
            <p:nvPr/>
          </p:nvSpPr>
          <p:spPr>
            <a:xfrm>
              <a:off x="174011" y="3394120"/>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5" name="Google Shape;2525;p23"/>
            <p:cNvGrpSpPr/>
            <p:nvPr/>
          </p:nvGrpSpPr>
          <p:grpSpPr>
            <a:xfrm>
              <a:off x="-65725" y="4367496"/>
              <a:ext cx="601412" cy="983458"/>
              <a:chOff x="-65725" y="4367496"/>
              <a:chExt cx="601412" cy="983458"/>
            </a:xfrm>
          </p:grpSpPr>
          <p:sp>
            <p:nvSpPr>
              <p:cNvPr id="2526" name="Google Shape;2526;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2" name="Google Shape;2532;p23"/>
            <p:cNvSpPr/>
            <p:nvPr/>
          </p:nvSpPr>
          <p:spPr>
            <a:xfrm>
              <a:off x="97119" y="48281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23"/>
            <p:cNvSpPr/>
            <p:nvPr/>
          </p:nvSpPr>
          <p:spPr>
            <a:xfrm>
              <a:off x="174011" y="4743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34" name="Google Shape;2534;p23"/>
            <p:cNvGrpSpPr/>
            <p:nvPr/>
          </p:nvGrpSpPr>
          <p:grpSpPr>
            <a:xfrm>
              <a:off x="365825" y="4857671"/>
              <a:ext cx="601412" cy="983458"/>
              <a:chOff x="-65725" y="4367496"/>
              <a:chExt cx="601412" cy="983458"/>
            </a:xfrm>
          </p:grpSpPr>
          <p:sp>
            <p:nvSpPr>
              <p:cNvPr id="2535" name="Google Shape;2535;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1" name="Google Shape;2541;p23"/>
            <p:cNvGrpSpPr/>
            <p:nvPr/>
          </p:nvGrpSpPr>
          <p:grpSpPr>
            <a:xfrm>
              <a:off x="1234163" y="4857671"/>
              <a:ext cx="601412" cy="983458"/>
              <a:chOff x="-65725" y="4367496"/>
              <a:chExt cx="601412" cy="983458"/>
            </a:xfrm>
          </p:grpSpPr>
          <p:sp>
            <p:nvSpPr>
              <p:cNvPr id="2542" name="Google Shape;2542;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8" name="Google Shape;2548;p23"/>
            <p:cNvGrpSpPr/>
            <p:nvPr/>
          </p:nvGrpSpPr>
          <p:grpSpPr>
            <a:xfrm>
              <a:off x="2100750" y="4857671"/>
              <a:ext cx="601412" cy="983458"/>
              <a:chOff x="-65725" y="4367496"/>
              <a:chExt cx="601412" cy="983458"/>
            </a:xfrm>
          </p:grpSpPr>
          <p:sp>
            <p:nvSpPr>
              <p:cNvPr id="2549" name="Google Shape;2549;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5" name="Google Shape;2555;p23"/>
            <p:cNvGrpSpPr/>
            <p:nvPr/>
          </p:nvGrpSpPr>
          <p:grpSpPr>
            <a:xfrm>
              <a:off x="-69450" y="-499229"/>
              <a:ext cx="601412" cy="983458"/>
              <a:chOff x="-65725" y="4367496"/>
              <a:chExt cx="601412" cy="983458"/>
            </a:xfrm>
          </p:grpSpPr>
          <p:sp>
            <p:nvSpPr>
              <p:cNvPr id="2556" name="Google Shape;2556;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62" name="Google Shape;2562;p23"/>
            <p:cNvGrpSpPr/>
            <p:nvPr/>
          </p:nvGrpSpPr>
          <p:grpSpPr>
            <a:xfrm>
              <a:off x="800850" y="-499229"/>
              <a:ext cx="601412" cy="983458"/>
              <a:chOff x="-65725" y="4367496"/>
              <a:chExt cx="601412" cy="983458"/>
            </a:xfrm>
          </p:grpSpPr>
          <p:sp>
            <p:nvSpPr>
              <p:cNvPr id="2563" name="Google Shape;2563;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69" name="Google Shape;2569;p23"/>
            <p:cNvGrpSpPr/>
            <p:nvPr/>
          </p:nvGrpSpPr>
          <p:grpSpPr>
            <a:xfrm>
              <a:off x="1671150" y="-499229"/>
              <a:ext cx="601412" cy="983458"/>
              <a:chOff x="-65725" y="4367496"/>
              <a:chExt cx="601412" cy="983458"/>
            </a:xfrm>
          </p:grpSpPr>
          <p:sp>
            <p:nvSpPr>
              <p:cNvPr id="2570" name="Google Shape;2570;p23"/>
              <p:cNvSpPr/>
              <p:nvPr/>
            </p:nvSpPr>
            <p:spPr>
              <a:xfrm>
                <a:off x="-65725" y="4379937"/>
                <a:ext cx="601412" cy="971017"/>
              </a:xfrm>
              <a:custGeom>
                <a:avLst/>
                <a:gdLst/>
                <a:ahLst/>
                <a:cxnLst/>
                <a:rect l="l" t="t" r="r" b="b"/>
                <a:pathLst>
                  <a:path w="13390" h="21619" extrusionOk="0">
                    <a:moveTo>
                      <a:pt x="60" y="0"/>
                    </a:moveTo>
                    <a:lnTo>
                      <a:pt x="34" y="277"/>
                    </a:lnTo>
                    <a:cubicBezTo>
                      <a:pt x="2375" y="478"/>
                      <a:pt x="5210" y="3003"/>
                      <a:pt x="6553" y="4488"/>
                    </a:cubicBezTo>
                    <a:lnTo>
                      <a:pt x="6553" y="6233"/>
                    </a:lnTo>
                    <a:cubicBezTo>
                      <a:pt x="5546" y="4857"/>
                      <a:pt x="3499" y="2349"/>
                      <a:pt x="76" y="1619"/>
                    </a:cubicBezTo>
                    <a:lnTo>
                      <a:pt x="18" y="1896"/>
                    </a:lnTo>
                    <a:cubicBezTo>
                      <a:pt x="3616" y="2659"/>
                      <a:pt x="5596" y="5377"/>
                      <a:pt x="6553" y="6711"/>
                    </a:cubicBezTo>
                    <a:lnTo>
                      <a:pt x="6553" y="8632"/>
                    </a:lnTo>
                    <a:lnTo>
                      <a:pt x="5672" y="7399"/>
                    </a:lnTo>
                    <a:cubicBezTo>
                      <a:pt x="4774" y="6149"/>
                      <a:pt x="2853" y="3926"/>
                      <a:pt x="93" y="3071"/>
                    </a:cubicBezTo>
                    <a:lnTo>
                      <a:pt x="9" y="3339"/>
                    </a:lnTo>
                    <a:cubicBezTo>
                      <a:pt x="2694" y="4169"/>
                      <a:pt x="4564" y="6342"/>
                      <a:pt x="5445" y="7567"/>
                    </a:cubicBezTo>
                    <a:lnTo>
                      <a:pt x="6553" y="9110"/>
                    </a:lnTo>
                    <a:lnTo>
                      <a:pt x="6553" y="12013"/>
                    </a:lnTo>
                    <a:lnTo>
                      <a:pt x="5554" y="9891"/>
                    </a:lnTo>
                    <a:cubicBezTo>
                      <a:pt x="5537" y="9849"/>
                      <a:pt x="3608" y="5872"/>
                      <a:pt x="93" y="4656"/>
                    </a:cubicBezTo>
                    <a:lnTo>
                      <a:pt x="1" y="4916"/>
                    </a:lnTo>
                    <a:cubicBezTo>
                      <a:pt x="3113" y="5998"/>
                      <a:pt x="4942" y="9312"/>
                      <a:pt x="5252" y="9916"/>
                    </a:cubicBezTo>
                    <a:lnTo>
                      <a:pt x="5252" y="12533"/>
                    </a:lnTo>
                    <a:lnTo>
                      <a:pt x="4296" y="10495"/>
                    </a:lnTo>
                    <a:cubicBezTo>
                      <a:pt x="4229" y="10360"/>
                      <a:pt x="2610" y="7173"/>
                      <a:pt x="101" y="6166"/>
                    </a:cubicBezTo>
                    <a:lnTo>
                      <a:pt x="1" y="6426"/>
                    </a:lnTo>
                    <a:cubicBezTo>
                      <a:pt x="1754" y="7131"/>
                      <a:pt x="3063" y="8959"/>
                      <a:pt x="3667" y="9949"/>
                    </a:cubicBezTo>
                    <a:lnTo>
                      <a:pt x="3667" y="21618"/>
                    </a:lnTo>
                    <a:lnTo>
                      <a:pt x="3944" y="21618"/>
                    </a:lnTo>
                    <a:lnTo>
                      <a:pt x="3944" y="10436"/>
                    </a:lnTo>
                    <a:cubicBezTo>
                      <a:pt x="4002" y="10537"/>
                      <a:pt x="4036" y="10595"/>
                      <a:pt x="4044" y="10612"/>
                    </a:cubicBezTo>
                    <a:lnTo>
                      <a:pt x="5252" y="13187"/>
                    </a:lnTo>
                    <a:lnTo>
                      <a:pt x="5252" y="21618"/>
                    </a:lnTo>
                    <a:lnTo>
                      <a:pt x="5529" y="21618"/>
                    </a:lnTo>
                    <a:lnTo>
                      <a:pt x="5529" y="10503"/>
                    </a:lnTo>
                    <a:lnTo>
                      <a:pt x="6553" y="12667"/>
                    </a:lnTo>
                    <a:lnTo>
                      <a:pt x="6553" y="21618"/>
                    </a:lnTo>
                    <a:lnTo>
                      <a:pt x="6829" y="21618"/>
                    </a:lnTo>
                    <a:lnTo>
                      <a:pt x="6829" y="12667"/>
                    </a:lnTo>
                    <a:lnTo>
                      <a:pt x="7853" y="10503"/>
                    </a:lnTo>
                    <a:lnTo>
                      <a:pt x="7853" y="21618"/>
                    </a:lnTo>
                    <a:lnTo>
                      <a:pt x="8130" y="21618"/>
                    </a:lnTo>
                    <a:lnTo>
                      <a:pt x="8130" y="13187"/>
                    </a:lnTo>
                    <a:lnTo>
                      <a:pt x="9346" y="10612"/>
                    </a:lnTo>
                    <a:cubicBezTo>
                      <a:pt x="9354" y="10595"/>
                      <a:pt x="9388" y="10537"/>
                      <a:pt x="9438" y="10436"/>
                    </a:cubicBezTo>
                    <a:lnTo>
                      <a:pt x="9438" y="21618"/>
                    </a:lnTo>
                    <a:lnTo>
                      <a:pt x="9724" y="21618"/>
                    </a:lnTo>
                    <a:lnTo>
                      <a:pt x="9724" y="9949"/>
                    </a:lnTo>
                    <a:cubicBezTo>
                      <a:pt x="10328" y="8959"/>
                      <a:pt x="11636" y="7131"/>
                      <a:pt x="13389" y="6426"/>
                    </a:cubicBezTo>
                    <a:lnTo>
                      <a:pt x="13280" y="6166"/>
                    </a:lnTo>
                    <a:cubicBezTo>
                      <a:pt x="10772" y="7173"/>
                      <a:pt x="9161" y="10360"/>
                      <a:pt x="9094" y="10495"/>
                    </a:cubicBezTo>
                    <a:lnTo>
                      <a:pt x="8130" y="12533"/>
                    </a:lnTo>
                    <a:lnTo>
                      <a:pt x="8130" y="9916"/>
                    </a:lnTo>
                    <a:cubicBezTo>
                      <a:pt x="8440" y="9312"/>
                      <a:pt x="10277" y="5998"/>
                      <a:pt x="13381" y="4916"/>
                    </a:cubicBezTo>
                    <a:lnTo>
                      <a:pt x="13289" y="4656"/>
                    </a:lnTo>
                    <a:cubicBezTo>
                      <a:pt x="9774" y="5872"/>
                      <a:pt x="7853" y="9849"/>
                      <a:pt x="7828" y="9891"/>
                    </a:cubicBezTo>
                    <a:lnTo>
                      <a:pt x="6829" y="12013"/>
                    </a:lnTo>
                    <a:lnTo>
                      <a:pt x="6829" y="9110"/>
                    </a:lnTo>
                    <a:lnTo>
                      <a:pt x="7945" y="7567"/>
                    </a:lnTo>
                    <a:cubicBezTo>
                      <a:pt x="8818" y="6342"/>
                      <a:pt x="10688" y="4169"/>
                      <a:pt x="13373" y="3339"/>
                    </a:cubicBezTo>
                    <a:lnTo>
                      <a:pt x="13297" y="3071"/>
                    </a:lnTo>
                    <a:cubicBezTo>
                      <a:pt x="10529" y="3926"/>
                      <a:pt x="8616" y="6149"/>
                      <a:pt x="7719" y="7399"/>
                    </a:cubicBezTo>
                    <a:lnTo>
                      <a:pt x="6829" y="8632"/>
                    </a:lnTo>
                    <a:lnTo>
                      <a:pt x="6829" y="6711"/>
                    </a:lnTo>
                    <a:cubicBezTo>
                      <a:pt x="7794" y="5377"/>
                      <a:pt x="9765" y="2659"/>
                      <a:pt x="13364" y="1896"/>
                    </a:cubicBezTo>
                    <a:lnTo>
                      <a:pt x="13306" y="1619"/>
                    </a:lnTo>
                    <a:cubicBezTo>
                      <a:pt x="9883" y="2349"/>
                      <a:pt x="7844" y="4857"/>
                      <a:pt x="6829" y="6233"/>
                    </a:cubicBezTo>
                    <a:lnTo>
                      <a:pt x="6829" y="4488"/>
                    </a:lnTo>
                    <a:cubicBezTo>
                      <a:pt x="8172" y="3003"/>
                      <a:pt x="11015" y="478"/>
                      <a:pt x="13348" y="277"/>
                    </a:cubicBezTo>
                    <a:lnTo>
                      <a:pt x="13322" y="0"/>
                    </a:lnTo>
                    <a:cubicBezTo>
                      <a:pt x="10504" y="243"/>
                      <a:pt x="7383" y="3482"/>
                      <a:pt x="6695" y="4228"/>
                    </a:cubicBezTo>
                    <a:cubicBezTo>
                      <a:pt x="6007" y="3482"/>
                      <a:pt x="2878" y="243"/>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23"/>
              <p:cNvSpPr/>
              <p:nvPr/>
            </p:nvSpPr>
            <p:spPr>
              <a:xfrm>
                <a:off x="-65725" y="4371268"/>
                <a:ext cx="601412" cy="12486"/>
              </a:xfrm>
              <a:custGeom>
                <a:avLst/>
                <a:gdLst/>
                <a:ahLst/>
                <a:cxnLst/>
                <a:rect l="l" t="t" r="r" b="b"/>
                <a:pathLst>
                  <a:path w="13390" h="278" extrusionOk="0">
                    <a:moveTo>
                      <a:pt x="1" y="0"/>
                    </a:moveTo>
                    <a:lnTo>
                      <a:pt x="1" y="277"/>
                    </a:lnTo>
                    <a:lnTo>
                      <a:pt x="13389" y="277"/>
                    </a:lnTo>
                    <a:lnTo>
                      <a:pt x="133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23"/>
              <p:cNvSpPr/>
              <p:nvPr/>
            </p:nvSpPr>
            <p:spPr>
              <a:xfrm>
                <a:off x="228548" y="4371628"/>
                <a:ext cx="144357" cy="206160"/>
              </a:xfrm>
              <a:custGeom>
                <a:avLst/>
                <a:gdLst/>
                <a:ahLst/>
                <a:cxnLst/>
                <a:rect l="l" t="t" r="r" b="b"/>
                <a:pathLst>
                  <a:path w="3214" h="4590" extrusionOk="0">
                    <a:moveTo>
                      <a:pt x="3121" y="1"/>
                    </a:moveTo>
                    <a:cubicBezTo>
                      <a:pt x="2232" y="336"/>
                      <a:pt x="1" y="2190"/>
                      <a:pt x="1" y="4589"/>
                    </a:cubicBezTo>
                    <a:lnTo>
                      <a:pt x="277" y="4589"/>
                    </a:lnTo>
                    <a:cubicBezTo>
                      <a:pt x="277" y="2358"/>
                      <a:pt x="2408" y="563"/>
                      <a:pt x="3213" y="261"/>
                    </a:cubicBezTo>
                    <a:lnTo>
                      <a:pt x="31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23"/>
              <p:cNvSpPr/>
              <p:nvPr/>
            </p:nvSpPr>
            <p:spPr>
              <a:xfrm>
                <a:off x="228548" y="4367496"/>
                <a:ext cx="67867" cy="171485"/>
              </a:xfrm>
              <a:custGeom>
                <a:avLst/>
                <a:gdLst/>
                <a:ahLst/>
                <a:cxnLst/>
                <a:rect l="l" t="t" r="r" b="b"/>
                <a:pathLst>
                  <a:path w="1511" h="3818" extrusionOk="0">
                    <a:moveTo>
                      <a:pt x="1351" y="0"/>
                    </a:moveTo>
                    <a:cubicBezTo>
                      <a:pt x="596" y="520"/>
                      <a:pt x="1" y="2198"/>
                      <a:pt x="1" y="3817"/>
                    </a:cubicBezTo>
                    <a:lnTo>
                      <a:pt x="277" y="3817"/>
                    </a:lnTo>
                    <a:cubicBezTo>
                      <a:pt x="277" y="2131"/>
                      <a:pt x="915" y="638"/>
                      <a:pt x="1511" y="227"/>
                    </a:cubicBezTo>
                    <a:lnTo>
                      <a:pt x="13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23"/>
              <p:cNvSpPr/>
              <p:nvPr/>
            </p:nvSpPr>
            <p:spPr>
              <a:xfrm>
                <a:off x="97119" y="4375964"/>
                <a:ext cx="144357" cy="206160"/>
              </a:xfrm>
              <a:custGeom>
                <a:avLst/>
                <a:gdLst/>
                <a:ahLst/>
                <a:cxnLst/>
                <a:rect l="l" t="t" r="r" b="b"/>
                <a:pathLst>
                  <a:path w="3214" h="4590" extrusionOk="0">
                    <a:moveTo>
                      <a:pt x="101" y="1"/>
                    </a:moveTo>
                    <a:lnTo>
                      <a:pt x="1" y="269"/>
                    </a:lnTo>
                    <a:cubicBezTo>
                      <a:pt x="806" y="571"/>
                      <a:pt x="2937" y="2358"/>
                      <a:pt x="2937" y="4589"/>
                    </a:cubicBezTo>
                    <a:lnTo>
                      <a:pt x="3214" y="4589"/>
                    </a:lnTo>
                    <a:cubicBezTo>
                      <a:pt x="3214" y="2190"/>
                      <a:pt x="991" y="336"/>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23"/>
              <p:cNvSpPr/>
              <p:nvPr/>
            </p:nvSpPr>
            <p:spPr>
              <a:xfrm>
                <a:off x="174011" y="4371832"/>
                <a:ext cx="67462" cy="171485"/>
              </a:xfrm>
              <a:custGeom>
                <a:avLst/>
                <a:gdLst/>
                <a:ahLst/>
                <a:cxnLst/>
                <a:rect l="l" t="t" r="r" b="b"/>
                <a:pathLst>
                  <a:path w="1502" h="3818" extrusionOk="0">
                    <a:moveTo>
                      <a:pt x="160" y="0"/>
                    </a:moveTo>
                    <a:lnTo>
                      <a:pt x="0" y="235"/>
                    </a:lnTo>
                    <a:cubicBezTo>
                      <a:pt x="587" y="638"/>
                      <a:pt x="1225" y="2131"/>
                      <a:pt x="1225" y="3817"/>
                    </a:cubicBezTo>
                    <a:lnTo>
                      <a:pt x="1502" y="3817"/>
                    </a:lnTo>
                    <a:cubicBezTo>
                      <a:pt x="1502" y="2207"/>
                      <a:pt x="915" y="529"/>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76" name="Google Shape;2576;p23"/>
            <p:cNvGrpSpPr/>
            <p:nvPr/>
          </p:nvGrpSpPr>
          <p:grpSpPr>
            <a:xfrm>
              <a:off x="1671169" y="1447553"/>
              <a:ext cx="601367" cy="210292"/>
              <a:chOff x="800882" y="1447553"/>
              <a:chExt cx="601367" cy="210292"/>
            </a:xfrm>
          </p:grpSpPr>
          <p:sp>
            <p:nvSpPr>
              <p:cNvPr id="2577" name="Google Shape;2577;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3" name="Google Shape;2583;p23"/>
            <p:cNvGrpSpPr/>
            <p:nvPr/>
          </p:nvGrpSpPr>
          <p:grpSpPr>
            <a:xfrm>
              <a:off x="1239481" y="1936028"/>
              <a:ext cx="601367" cy="210292"/>
              <a:chOff x="800882" y="1447553"/>
              <a:chExt cx="601367" cy="210292"/>
            </a:xfrm>
          </p:grpSpPr>
          <p:sp>
            <p:nvSpPr>
              <p:cNvPr id="2584" name="Google Shape;2584;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0" name="Google Shape;2590;p23"/>
            <p:cNvGrpSpPr/>
            <p:nvPr/>
          </p:nvGrpSpPr>
          <p:grpSpPr>
            <a:xfrm>
              <a:off x="2100757" y="1936028"/>
              <a:ext cx="601367" cy="210292"/>
              <a:chOff x="800882" y="1447553"/>
              <a:chExt cx="601367" cy="210292"/>
            </a:xfrm>
          </p:grpSpPr>
          <p:sp>
            <p:nvSpPr>
              <p:cNvPr id="2591" name="Google Shape;2591;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7" name="Google Shape;2597;p23"/>
            <p:cNvGrpSpPr/>
            <p:nvPr/>
          </p:nvGrpSpPr>
          <p:grpSpPr>
            <a:xfrm>
              <a:off x="1667457" y="2427978"/>
              <a:ext cx="601367" cy="210292"/>
              <a:chOff x="800882" y="1447553"/>
              <a:chExt cx="601367" cy="210292"/>
            </a:xfrm>
          </p:grpSpPr>
          <p:sp>
            <p:nvSpPr>
              <p:cNvPr id="2598" name="Google Shape;2598;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4" name="Google Shape;2604;p23"/>
            <p:cNvGrpSpPr/>
            <p:nvPr/>
          </p:nvGrpSpPr>
          <p:grpSpPr>
            <a:xfrm>
              <a:off x="-65694" y="2422978"/>
              <a:ext cx="601367" cy="210292"/>
              <a:chOff x="800882" y="1447553"/>
              <a:chExt cx="601367" cy="210292"/>
            </a:xfrm>
          </p:grpSpPr>
          <p:sp>
            <p:nvSpPr>
              <p:cNvPr id="2605" name="Google Shape;2605;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1" name="Google Shape;2611;p23"/>
            <p:cNvGrpSpPr/>
            <p:nvPr/>
          </p:nvGrpSpPr>
          <p:grpSpPr>
            <a:xfrm>
              <a:off x="-65694" y="1449590"/>
              <a:ext cx="601367" cy="210292"/>
              <a:chOff x="800882" y="1447553"/>
              <a:chExt cx="601367" cy="210292"/>
            </a:xfrm>
          </p:grpSpPr>
          <p:sp>
            <p:nvSpPr>
              <p:cNvPr id="2612" name="Google Shape;2612;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8" name="Google Shape;2618;p23"/>
            <p:cNvGrpSpPr/>
            <p:nvPr/>
          </p:nvGrpSpPr>
          <p:grpSpPr>
            <a:xfrm>
              <a:off x="-65694" y="476003"/>
              <a:ext cx="601367" cy="210292"/>
              <a:chOff x="800882" y="1447553"/>
              <a:chExt cx="601367" cy="210292"/>
            </a:xfrm>
          </p:grpSpPr>
          <p:sp>
            <p:nvSpPr>
              <p:cNvPr id="2619" name="Google Shape;2619;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25" name="Google Shape;2625;p23"/>
            <p:cNvGrpSpPr/>
            <p:nvPr/>
          </p:nvGrpSpPr>
          <p:grpSpPr>
            <a:xfrm>
              <a:off x="1235056" y="963003"/>
              <a:ext cx="601367" cy="210292"/>
              <a:chOff x="800882" y="1447553"/>
              <a:chExt cx="601367" cy="210292"/>
            </a:xfrm>
          </p:grpSpPr>
          <p:sp>
            <p:nvSpPr>
              <p:cNvPr id="2626" name="Google Shape;2626;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2" name="Google Shape;2632;p23"/>
            <p:cNvGrpSpPr/>
            <p:nvPr/>
          </p:nvGrpSpPr>
          <p:grpSpPr>
            <a:xfrm>
              <a:off x="2100757" y="2909565"/>
              <a:ext cx="601367" cy="210292"/>
              <a:chOff x="800882" y="1447553"/>
              <a:chExt cx="601367" cy="210292"/>
            </a:xfrm>
          </p:grpSpPr>
          <p:sp>
            <p:nvSpPr>
              <p:cNvPr id="2633" name="Google Shape;2633;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9" name="Google Shape;2639;p23"/>
            <p:cNvGrpSpPr/>
            <p:nvPr/>
          </p:nvGrpSpPr>
          <p:grpSpPr>
            <a:xfrm>
              <a:off x="2102494" y="959078"/>
              <a:ext cx="601367" cy="210292"/>
              <a:chOff x="800882" y="1447553"/>
              <a:chExt cx="601367" cy="210292"/>
            </a:xfrm>
          </p:grpSpPr>
          <p:sp>
            <p:nvSpPr>
              <p:cNvPr id="2640" name="Google Shape;2640;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6" name="Google Shape;2646;p23"/>
            <p:cNvGrpSpPr/>
            <p:nvPr/>
          </p:nvGrpSpPr>
          <p:grpSpPr>
            <a:xfrm>
              <a:off x="1234181" y="2913015"/>
              <a:ext cx="601367" cy="210292"/>
              <a:chOff x="800882" y="1447553"/>
              <a:chExt cx="601367" cy="210292"/>
            </a:xfrm>
          </p:grpSpPr>
          <p:sp>
            <p:nvSpPr>
              <p:cNvPr id="2647" name="Google Shape;2647;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3" name="Google Shape;2653;p23"/>
            <p:cNvGrpSpPr/>
            <p:nvPr/>
          </p:nvGrpSpPr>
          <p:grpSpPr>
            <a:xfrm>
              <a:off x="1667444" y="3397003"/>
              <a:ext cx="601367" cy="210292"/>
              <a:chOff x="800882" y="1447553"/>
              <a:chExt cx="601367" cy="210292"/>
            </a:xfrm>
          </p:grpSpPr>
          <p:sp>
            <p:nvSpPr>
              <p:cNvPr id="2654" name="Google Shape;2654;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0" name="Google Shape;2660;p23"/>
            <p:cNvGrpSpPr/>
            <p:nvPr/>
          </p:nvGrpSpPr>
          <p:grpSpPr>
            <a:xfrm>
              <a:off x="1235056" y="3882790"/>
              <a:ext cx="601367" cy="210292"/>
              <a:chOff x="800882" y="1447553"/>
              <a:chExt cx="601367" cy="210292"/>
            </a:xfrm>
          </p:grpSpPr>
          <p:sp>
            <p:nvSpPr>
              <p:cNvPr id="2661" name="Google Shape;2661;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67" name="Google Shape;2667;p23"/>
            <p:cNvGrpSpPr/>
            <p:nvPr/>
          </p:nvGrpSpPr>
          <p:grpSpPr>
            <a:xfrm>
              <a:off x="2102507" y="3880715"/>
              <a:ext cx="601367" cy="210292"/>
              <a:chOff x="800882" y="1447553"/>
              <a:chExt cx="601367" cy="210292"/>
            </a:xfrm>
          </p:grpSpPr>
          <p:sp>
            <p:nvSpPr>
              <p:cNvPr id="2668" name="Google Shape;2668;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74" name="Google Shape;2674;p23"/>
            <p:cNvGrpSpPr/>
            <p:nvPr/>
          </p:nvGrpSpPr>
          <p:grpSpPr>
            <a:xfrm>
              <a:off x="1667444" y="4370228"/>
              <a:ext cx="601367" cy="210292"/>
              <a:chOff x="800882" y="1447553"/>
              <a:chExt cx="601367" cy="210292"/>
            </a:xfrm>
          </p:grpSpPr>
          <p:sp>
            <p:nvSpPr>
              <p:cNvPr id="2675" name="Google Shape;2675;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1" name="Google Shape;2681;p23"/>
            <p:cNvGrpSpPr/>
            <p:nvPr/>
          </p:nvGrpSpPr>
          <p:grpSpPr>
            <a:xfrm>
              <a:off x="1671169" y="470615"/>
              <a:ext cx="601367" cy="210292"/>
              <a:chOff x="800882" y="1447553"/>
              <a:chExt cx="601367" cy="210292"/>
            </a:xfrm>
          </p:grpSpPr>
          <p:sp>
            <p:nvSpPr>
              <p:cNvPr id="2682" name="Google Shape;2682;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8" name="Google Shape;2688;p23"/>
            <p:cNvGrpSpPr/>
            <p:nvPr/>
          </p:nvGrpSpPr>
          <p:grpSpPr>
            <a:xfrm>
              <a:off x="2102857" y="-20335"/>
              <a:ext cx="601367" cy="210292"/>
              <a:chOff x="800882" y="1447553"/>
              <a:chExt cx="601367" cy="210292"/>
            </a:xfrm>
          </p:grpSpPr>
          <p:sp>
            <p:nvSpPr>
              <p:cNvPr id="2689" name="Google Shape;2689;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5" name="Google Shape;2695;p23"/>
            <p:cNvGrpSpPr/>
            <p:nvPr/>
          </p:nvGrpSpPr>
          <p:grpSpPr>
            <a:xfrm>
              <a:off x="1235056" y="-20335"/>
              <a:ext cx="601367" cy="210292"/>
              <a:chOff x="800882" y="1447553"/>
              <a:chExt cx="601367" cy="210292"/>
            </a:xfrm>
          </p:grpSpPr>
          <p:sp>
            <p:nvSpPr>
              <p:cNvPr id="2696" name="Google Shape;2696;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2" name="Google Shape;2702;p23"/>
            <p:cNvGrpSpPr/>
            <p:nvPr/>
          </p:nvGrpSpPr>
          <p:grpSpPr>
            <a:xfrm>
              <a:off x="365856" y="-21172"/>
              <a:ext cx="601367" cy="210292"/>
              <a:chOff x="800882" y="1447553"/>
              <a:chExt cx="601367" cy="210292"/>
            </a:xfrm>
          </p:grpSpPr>
          <p:sp>
            <p:nvSpPr>
              <p:cNvPr id="2703" name="Google Shape;2703;p23"/>
              <p:cNvSpPr/>
              <p:nvPr/>
            </p:nvSpPr>
            <p:spPr>
              <a:xfrm>
                <a:off x="800882" y="1451281"/>
                <a:ext cx="601367" cy="12486"/>
              </a:xfrm>
              <a:custGeom>
                <a:avLst/>
                <a:gdLst/>
                <a:ahLst/>
                <a:cxnLst/>
                <a:rect l="l" t="t" r="r" b="b"/>
                <a:pathLst>
                  <a:path w="13389" h="278" extrusionOk="0">
                    <a:moveTo>
                      <a:pt x="0" y="1"/>
                    </a:moveTo>
                    <a:lnTo>
                      <a:pt x="0" y="278"/>
                    </a:lnTo>
                    <a:lnTo>
                      <a:pt x="13389" y="278"/>
                    </a:lnTo>
                    <a:lnTo>
                      <a:pt x="13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23"/>
              <p:cNvSpPr/>
              <p:nvPr/>
            </p:nvSpPr>
            <p:spPr>
              <a:xfrm>
                <a:off x="963244" y="1451685"/>
                <a:ext cx="144357" cy="206160"/>
              </a:xfrm>
              <a:custGeom>
                <a:avLst/>
                <a:gdLst/>
                <a:ahLst/>
                <a:cxnLst/>
                <a:rect l="l" t="t" r="r" b="b"/>
                <a:pathLst>
                  <a:path w="3214" h="4590" extrusionOk="0">
                    <a:moveTo>
                      <a:pt x="101" y="0"/>
                    </a:moveTo>
                    <a:lnTo>
                      <a:pt x="1" y="260"/>
                    </a:lnTo>
                    <a:cubicBezTo>
                      <a:pt x="806" y="562"/>
                      <a:pt x="2937" y="2358"/>
                      <a:pt x="2937" y="4589"/>
                    </a:cubicBezTo>
                    <a:lnTo>
                      <a:pt x="3214" y="4589"/>
                    </a:lnTo>
                    <a:cubicBezTo>
                      <a:pt x="3214" y="2190"/>
                      <a:pt x="991" y="336"/>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23"/>
              <p:cNvSpPr/>
              <p:nvPr/>
            </p:nvSpPr>
            <p:spPr>
              <a:xfrm>
                <a:off x="1095110" y="1451685"/>
                <a:ext cx="144357" cy="206160"/>
              </a:xfrm>
              <a:custGeom>
                <a:avLst/>
                <a:gdLst/>
                <a:ahLst/>
                <a:cxnLst/>
                <a:rect l="l" t="t" r="r" b="b"/>
                <a:pathLst>
                  <a:path w="3214" h="4590" extrusionOk="0">
                    <a:moveTo>
                      <a:pt x="3122" y="0"/>
                    </a:moveTo>
                    <a:cubicBezTo>
                      <a:pt x="2232" y="336"/>
                      <a:pt x="1" y="2190"/>
                      <a:pt x="1" y="4589"/>
                    </a:cubicBezTo>
                    <a:lnTo>
                      <a:pt x="278" y="4589"/>
                    </a:lnTo>
                    <a:cubicBezTo>
                      <a:pt x="278" y="2358"/>
                      <a:pt x="2409" y="562"/>
                      <a:pt x="3214" y="260"/>
                    </a:cubicBezTo>
                    <a:lnTo>
                      <a:pt x="31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23"/>
              <p:cNvSpPr/>
              <p:nvPr/>
            </p:nvSpPr>
            <p:spPr>
              <a:xfrm>
                <a:off x="1040136" y="1447553"/>
                <a:ext cx="67462" cy="171441"/>
              </a:xfrm>
              <a:custGeom>
                <a:avLst/>
                <a:gdLst/>
                <a:ahLst/>
                <a:cxnLst/>
                <a:rect l="l" t="t" r="r" b="b"/>
                <a:pathLst>
                  <a:path w="1502" h="3817" extrusionOk="0">
                    <a:moveTo>
                      <a:pt x="160" y="0"/>
                    </a:moveTo>
                    <a:lnTo>
                      <a:pt x="0" y="227"/>
                    </a:lnTo>
                    <a:cubicBezTo>
                      <a:pt x="587" y="638"/>
                      <a:pt x="1225" y="2131"/>
                      <a:pt x="1225" y="3817"/>
                    </a:cubicBezTo>
                    <a:lnTo>
                      <a:pt x="1502" y="3817"/>
                    </a:lnTo>
                    <a:cubicBezTo>
                      <a:pt x="1502" y="2198"/>
                      <a:pt x="915" y="52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23"/>
              <p:cNvSpPr/>
              <p:nvPr/>
            </p:nvSpPr>
            <p:spPr>
              <a:xfrm>
                <a:off x="1095110" y="1447553"/>
                <a:ext cx="67867" cy="171441"/>
              </a:xfrm>
              <a:custGeom>
                <a:avLst/>
                <a:gdLst/>
                <a:ahLst/>
                <a:cxnLst/>
                <a:rect l="l" t="t" r="r" b="b"/>
                <a:pathLst>
                  <a:path w="1511" h="3817" extrusionOk="0">
                    <a:moveTo>
                      <a:pt x="1352" y="0"/>
                    </a:moveTo>
                    <a:cubicBezTo>
                      <a:pt x="597" y="520"/>
                      <a:pt x="1" y="2198"/>
                      <a:pt x="1" y="3817"/>
                    </a:cubicBezTo>
                    <a:lnTo>
                      <a:pt x="278" y="3817"/>
                    </a:lnTo>
                    <a:cubicBezTo>
                      <a:pt x="278" y="2131"/>
                      <a:pt x="915" y="638"/>
                      <a:pt x="1511" y="227"/>
                    </a:cubicBezTo>
                    <a:lnTo>
                      <a:pt x="13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23"/>
              <p:cNvSpPr/>
              <p:nvPr/>
            </p:nvSpPr>
            <p:spPr>
              <a:xfrm>
                <a:off x="1095110" y="1457703"/>
                <a:ext cx="12486" cy="142111"/>
              </a:xfrm>
              <a:custGeom>
                <a:avLst/>
                <a:gdLst/>
                <a:ahLst/>
                <a:cxnLst/>
                <a:rect l="l" t="t" r="r" b="b"/>
                <a:pathLst>
                  <a:path w="278" h="3164" extrusionOk="0">
                    <a:moveTo>
                      <a:pt x="1" y="1"/>
                    </a:moveTo>
                    <a:lnTo>
                      <a:pt x="1" y="3163"/>
                    </a:lnTo>
                    <a:lnTo>
                      <a:pt x="278" y="3163"/>
                    </a:lnTo>
                    <a:lnTo>
                      <a:pt x="2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9" name="Google Shape;2709;p23"/>
            <p:cNvSpPr/>
            <p:nvPr/>
          </p:nvSpPr>
          <p:spPr>
            <a:xfrm>
              <a:off x="1234162" y="0"/>
              <a:ext cx="601412" cy="971017"/>
            </a:xfrm>
            <a:custGeom>
              <a:avLst/>
              <a:gdLst/>
              <a:ahLst/>
              <a:cxnLst/>
              <a:rect l="l" t="t" r="r" b="b"/>
              <a:pathLst>
                <a:path w="13390" h="21619" extrusionOk="0">
                  <a:moveTo>
                    <a:pt x="59" y="0"/>
                  </a:moveTo>
                  <a:lnTo>
                    <a:pt x="34" y="277"/>
                  </a:lnTo>
                  <a:cubicBezTo>
                    <a:pt x="2374" y="478"/>
                    <a:pt x="5210" y="3003"/>
                    <a:pt x="6552" y="4488"/>
                  </a:cubicBezTo>
                  <a:lnTo>
                    <a:pt x="6552" y="6233"/>
                  </a:lnTo>
                  <a:cubicBezTo>
                    <a:pt x="5545" y="4857"/>
                    <a:pt x="3499" y="2349"/>
                    <a:pt x="76" y="1619"/>
                  </a:cubicBezTo>
                  <a:lnTo>
                    <a:pt x="17" y="1896"/>
                  </a:lnTo>
                  <a:cubicBezTo>
                    <a:pt x="3616" y="2659"/>
                    <a:pt x="5596" y="5377"/>
                    <a:pt x="6552" y="6711"/>
                  </a:cubicBezTo>
                  <a:lnTo>
                    <a:pt x="6552" y="8632"/>
                  </a:lnTo>
                  <a:lnTo>
                    <a:pt x="5671" y="7399"/>
                  </a:lnTo>
                  <a:cubicBezTo>
                    <a:pt x="4774" y="6149"/>
                    <a:pt x="2853" y="3926"/>
                    <a:pt x="93" y="3071"/>
                  </a:cubicBezTo>
                  <a:lnTo>
                    <a:pt x="9" y="3339"/>
                  </a:lnTo>
                  <a:cubicBezTo>
                    <a:pt x="2693" y="4169"/>
                    <a:pt x="4564" y="6342"/>
                    <a:pt x="5445" y="7567"/>
                  </a:cubicBezTo>
                  <a:lnTo>
                    <a:pt x="6552" y="9110"/>
                  </a:lnTo>
                  <a:lnTo>
                    <a:pt x="6552" y="12013"/>
                  </a:lnTo>
                  <a:lnTo>
                    <a:pt x="5554" y="9891"/>
                  </a:lnTo>
                  <a:cubicBezTo>
                    <a:pt x="5537" y="9849"/>
                    <a:pt x="3608" y="5872"/>
                    <a:pt x="93" y="4656"/>
                  </a:cubicBezTo>
                  <a:lnTo>
                    <a:pt x="0" y="4916"/>
                  </a:lnTo>
                  <a:cubicBezTo>
                    <a:pt x="3113" y="5998"/>
                    <a:pt x="4941" y="9312"/>
                    <a:pt x="5252" y="9916"/>
                  </a:cubicBezTo>
                  <a:lnTo>
                    <a:pt x="5252" y="12533"/>
                  </a:lnTo>
                  <a:lnTo>
                    <a:pt x="4296" y="10495"/>
                  </a:lnTo>
                  <a:cubicBezTo>
                    <a:pt x="4228" y="10360"/>
                    <a:pt x="2609" y="7173"/>
                    <a:pt x="101" y="6166"/>
                  </a:cubicBezTo>
                  <a:lnTo>
                    <a:pt x="0" y="6426"/>
                  </a:lnTo>
                  <a:cubicBezTo>
                    <a:pt x="1754" y="7131"/>
                    <a:pt x="3062" y="8959"/>
                    <a:pt x="3666" y="9949"/>
                  </a:cubicBezTo>
                  <a:lnTo>
                    <a:pt x="3666" y="21618"/>
                  </a:lnTo>
                  <a:lnTo>
                    <a:pt x="3943" y="21618"/>
                  </a:lnTo>
                  <a:lnTo>
                    <a:pt x="3943" y="10436"/>
                  </a:lnTo>
                  <a:cubicBezTo>
                    <a:pt x="4002" y="10537"/>
                    <a:pt x="4035" y="10595"/>
                    <a:pt x="4044" y="10612"/>
                  </a:cubicBezTo>
                  <a:lnTo>
                    <a:pt x="5252" y="13187"/>
                  </a:lnTo>
                  <a:lnTo>
                    <a:pt x="5252" y="21618"/>
                  </a:lnTo>
                  <a:lnTo>
                    <a:pt x="5529" y="21618"/>
                  </a:lnTo>
                  <a:lnTo>
                    <a:pt x="5529" y="10503"/>
                  </a:lnTo>
                  <a:lnTo>
                    <a:pt x="6552" y="12667"/>
                  </a:lnTo>
                  <a:lnTo>
                    <a:pt x="6552" y="21618"/>
                  </a:lnTo>
                  <a:lnTo>
                    <a:pt x="6829" y="21618"/>
                  </a:lnTo>
                  <a:lnTo>
                    <a:pt x="6829" y="12667"/>
                  </a:lnTo>
                  <a:lnTo>
                    <a:pt x="7852" y="10503"/>
                  </a:lnTo>
                  <a:lnTo>
                    <a:pt x="7852" y="21618"/>
                  </a:lnTo>
                  <a:lnTo>
                    <a:pt x="8129" y="21618"/>
                  </a:lnTo>
                  <a:lnTo>
                    <a:pt x="8129" y="13187"/>
                  </a:lnTo>
                  <a:lnTo>
                    <a:pt x="9346" y="10612"/>
                  </a:lnTo>
                  <a:cubicBezTo>
                    <a:pt x="9354" y="10595"/>
                    <a:pt x="9388" y="10537"/>
                    <a:pt x="9438" y="10436"/>
                  </a:cubicBezTo>
                  <a:lnTo>
                    <a:pt x="9438" y="21618"/>
                  </a:lnTo>
                  <a:lnTo>
                    <a:pt x="9723" y="21618"/>
                  </a:lnTo>
                  <a:lnTo>
                    <a:pt x="9723" y="9949"/>
                  </a:lnTo>
                  <a:cubicBezTo>
                    <a:pt x="10327" y="8959"/>
                    <a:pt x="11636" y="7131"/>
                    <a:pt x="13389" y="6426"/>
                  </a:cubicBezTo>
                  <a:lnTo>
                    <a:pt x="13280" y="6166"/>
                  </a:lnTo>
                  <a:cubicBezTo>
                    <a:pt x="10772" y="7173"/>
                    <a:pt x="9161" y="10360"/>
                    <a:pt x="9094" y="10495"/>
                  </a:cubicBezTo>
                  <a:lnTo>
                    <a:pt x="8129" y="12533"/>
                  </a:lnTo>
                  <a:lnTo>
                    <a:pt x="8129" y="9916"/>
                  </a:lnTo>
                  <a:cubicBezTo>
                    <a:pt x="8440" y="9312"/>
                    <a:pt x="10277" y="5998"/>
                    <a:pt x="13381" y="4916"/>
                  </a:cubicBezTo>
                  <a:lnTo>
                    <a:pt x="13288" y="4656"/>
                  </a:lnTo>
                  <a:cubicBezTo>
                    <a:pt x="9773" y="5872"/>
                    <a:pt x="7852" y="9849"/>
                    <a:pt x="7827" y="9891"/>
                  </a:cubicBezTo>
                  <a:lnTo>
                    <a:pt x="6829" y="12013"/>
                  </a:lnTo>
                  <a:lnTo>
                    <a:pt x="6829" y="9110"/>
                  </a:lnTo>
                  <a:lnTo>
                    <a:pt x="7945" y="7567"/>
                  </a:lnTo>
                  <a:cubicBezTo>
                    <a:pt x="8817" y="6342"/>
                    <a:pt x="10688" y="4169"/>
                    <a:pt x="13372" y="3339"/>
                  </a:cubicBezTo>
                  <a:lnTo>
                    <a:pt x="13297" y="3071"/>
                  </a:lnTo>
                  <a:cubicBezTo>
                    <a:pt x="10528" y="3926"/>
                    <a:pt x="8616" y="6149"/>
                    <a:pt x="7718" y="7399"/>
                  </a:cubicBezTo>
                  <a:lnTo>
                    <a:pt x="6829" y="8632"/>
                  </a:lnTo>
                  <a:lnTo>
                    <a:pt x="6829" y="6711"/>
                  </a:lnTo>
                  <a:cubicBezTo>
                    <a:pt x="7794" y="5377"/>
                    <a:pt x="9765" y="2659"/>
                    <a:pt x="13364" y="1896"/>
                  </a:cubicBezTo>
                  <a:lnTo>
                    <a:pt x="13305" y="1619"/>
                  </a:lnTo>
                  <a:cubicBezTo>
                    <a:pt x="9883" y="2349"/>
                    <a:pt x="7844" y="4857"/>
                    <a:pt x="6829" y="6233"/>
                  </a:cubicBezTo>
                  <a:lnTo>
                    <a:pt x="6829" y="4488"/>
                  </a:lnTo>
                  <a:cubicBezTo>
                    <a:pt x="8171" y="3003"/>
                    <a:pt x="11015" y="478"/>
                    <a:pt x="13347" y="277"/>
                  </a:cubicBezTo>
                  <a:lnTo>
                    <a:pt x="13322" y="0"/>
                  </a:lnTo>
                  <a:cubicBezTo>
                    <a:pt x="10503" y="244"/>
                    <a:pt x="7383" y="3482"/>
                    <a:pt x="6695" y="4228"/>
                  </a:cubicBezTo>
                  <a:cubicBezTo>
                    <a:pt x="6007" y="3482"/>
                    <a:pt x="2878" y="244"/>
                    <a:pt x="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23"/>
            <p:cNvSpPr/>
            <p:nvPr/>
          </p:nvSpPr>
          <p:spPr>
            <a:xfrm>
              <a:off x="1234162" y="3893122"/>
              <a:ext cx="601412" cy="971017"/>
            </a:xfrm>
            <a:custGeom>
              <a:avLst/>
              <a:gdLst/>
              <a:ahLst/>
              <a:cxnLst/>
              <a:rect l="l" t="t" r="r" b="b"/>
              <a:pathLst>
                <a:path w="13390" h="21619" extrusionOk="0">
                  <a:moveTo>
                    <a:pt x="59" y="1"/>
                  </a:moveTo>
                  <a:lnTo>
                    <a:pt x="34" y="278"/>
                  </a:lnTo>
                  <a:cubicBezTo>
                    <a:pt x="2374" y="487"/>
                    <a:pt x="5210" y="3004"/>
                    <a:pt x="6552" y="4489"/>
                  </a:cubicBezTo>
                  <a:lnTo>
                    <a:pt x="6552" y="6242"/>
                  </a:lnTo>
                  <a:cubicBezTo>
                    <a:pt x="5545" y="4866"/>
                    <a:pt x="3499" y="2350"/>
                    <a:pt x="76" y="1628"/>
                  </a:cubicBezTo>
                  <a:lnTo>
                    <a:pt x="17" y="1897"/>
                  </a:lnTo>
                  <a:cubicBezTo>
                    <a:pt x="3616" y="2668"/>
                    <a:pt x="5596" y="5378"/>
                    <a:pt x="6552" y="6720"/>
                  </a:cubicBezTo>
                  <a:lnTo>
                    <a:pt x="6552" y="8633"/>
                  </a:lnTo>
                  <a:lnTo>
                    <a:pt x="5671" y="7408"/>
                  </a:lnTo>
                  <a:cubicBezTo>
                    <a:pt x="4774" y="6158"/>
                    <a:pt x="2853" y="3927"/>
                    <a:pt x="93" y="3071"/>
                  </a:cubicBezTo>
                  <a:lnTo>
                    <a:pt x="9" y="3340"/>
                  </a:lnTo>
                  <a:cubicBezTo>
                    <a:pt x="2693" y="4170"/>
                    <a:pt x="4564" y="6343"/>
                    <a:pt x="5445" y="7568"/>
                  </a:cubicBezTo>
                  <a:lnTo>
                    <a:pt x="6552" y="9119"/>
                  </a:lnTo>
                  <a:lnTo>
                    <a:pt x="6552" y="12014"/>
                  </a:lnTo>
                  <a:lnTo>
                    <a:pt x="5554" y="9891"/>
                  </a:lnTo>
                  <a:cubicBezTo>
                    <a:pt x="5537" y="9849"/>
                    <a:pt x="3608" y="5873"/>
                    <a:pt x="93" y="4657"/>
                  </a:cubicBezTo>
                  <a:lnTo>
                    <a:pt x="0" y="4917"/>
                  </a:lnTo>
                  <a:cubicBezTo>
                    <a:pt x="3113" y="5999"/>
                    <a:pt x="4941" y="9321"/>
                    <a:pt x="5252" y="9916"/>
                  </a:cubicBezTo>
                  <a:lnTo>
                    <a:pt x="5252" y="12534"/>
                  </a:lnTo>
                  <a:lnTo>
                    <a:pt x="4296" y="10495"/>
                  </a:lnTo>
                  <a:cubicBezTo>
                    <a:pt x="4228" y="10361"/>
                    <a:pt x="2609" y="7182"/>
                    <a:pt x="101" y="6175"/>
                  </a:cubicBezTo>
                  <a:lnTo>
                    <a:pt x="0" y="6427"/>
                  </a:lnTo>
                  <a:cubicBezTo>
                    <a:pt x="1754" y="7131"/>
                    <a:pt x="3062" y="8960"/>
                    <a:pt x="3666" y="9950"/>
                  </a:cubicBezTo>
                  <a:lnTo>
                    <a:pt x="3666" y="21619"/>
                  </a:lnTo>
                  <a:lnTo>
                    <a:pt x="3943" y="21619"/>
                  </a:lnTo>
                  <a:lnTo>
                    <a:pt x="3943" y="10437"/>
                  </a:lnTo>
                  <a:cubicBezTo>
                    <a:pt x="4002" y="10537"/>
                    <a:pt x="4035" y="10604"/>
                    <a:pt x="4044" y="10613"/>
                  </a:cubicBezTo>
                  <a:lnTo>
                    <a:pt x="5252" y="13196"/>
                  </a:lnTo>
                  <a:lnTo>
                    <a:pt x="5252" y="21619"/>
                  </a:lnTo>
                  <a:lnTo>
                    <a:pt x="5529" y="21619"/>
                  </a:lnTo>
                  <a:lnTo>
                    <a:pt x="5529" y="10504"/>
                  </a:lnTo>
                  <a:lnTo>
                    <a:pt x="6552" y="12668"/>
                  </a:lnTo>
                  <a:lnTo>
                    <a:pt x="6552" y="21619"/>
                  </a:lnTo>
                  <a:lnTo>
                    <a:pt x="6829" y="21619"/>
                  </a:lnTo>
                  <a:lnTo>
                    <a:pt x="6829" y="12668"/>
                  </a:lnTo>
                  <a:lnTo>
                    <a:pt x="7852" y="10504"/>
                  </a:lnTo>
                  <a:lnTo>
                    <a:pt x="7852" y="21619"/>
                  </a:lnTo>
                  <a:lnTo>
                    <a:pt x="8129" y="21619"/>
                  </a:lnTo>
                  <a:lnTo>
                    <a:pt x="8129" y="13196"/>
                  </a:lnTo>
                  <a:lnTo>
                    <a:pt x="9346" y="10621"/>
                  </a:lnTo>
                  <a:cubicBezTo>
                    <a:pt x="9354" y="10604"/>
                    <a:pt x="9388" y="10537"/>
                    <a:pt x="9438" y="10437"/>
                  </a:cubicBezTo>
                  <a:lnTo>
                    <a:pt x="9438" y="21619"/>
                  </a:lnTo>
                  <a:lnTo>
                    <a:pt x="9723" y="21619"/>
                  </a:lnTo>
                  <a:lnTo>
                    <a:pt x="9723" y="9950"/>
                  </a:lnTo>
                  <a:cubicBezTo>
                    <a:pt x="10327" y="8960"/>
                    <a:pt x="11636" y="7131"/>
                    <a:pt x="13389" y="6427"/>
                  </a:cubicBezTo>
                  <a:lnTo>
                    <a:pt x="13280" y="6175"/>
                  </a:lnTo>
                  <a:cubicBezTo>
                    <a:pt x="10772" y="7182"/>
                    <a:pt x="9161" y="10361"/>
                    <a:pt x="9094" y="10495"/>
                  </a:cubicBezTo>
                  <a:lnTo>
                    <a:pt x="8129" y="12534"/>
                  </a:lnTo>
                  <a:lnTo>
                    <a:pt x="8129" y="9916"/>
                  </a:lnTo>
                  <a:cubicBezTo>
                    <a:pt x="8440" y="9312"/>
                    <a:pt x="10277" y="5999"/>
                    <a:pt x="13381" y="4917"/>
                  </a:cubicBezTo>
                  <a:lnTo>
                    <a:pt x="13288" y="4657"/>
                  </a:lnTo>
                  <a:cubicBezTo>
                    <a:pt x="9773" y="5873"/>
                    <a:pt x="7852" y="9849"/>
                    <a:pt x="7827" y="9891"/>
                  </a:cubicBezTo>
                  <a:lnTo>
                    <a:pt x="6829" y="12014"/>
                  </a:lnTo>
                  <a:lnTo>
                    <a:pt x="6829" y="9119"/>
                  </a:lnTo>
                  <a:lnTo>
                    <a:pt x="7945" y="7568"/>
                  </a:lnTo>
                  <a:cubicBezTo>
                    <a:pt x="8817" y="6343"/>
                    <a:pt x="10688" y="4170"/>
                    <a:pt x="13372" y="3340"/>
                  </a:cubicBezTo>
                  <a:lnTo>
                    <a:pt x="13297" y="3071"/>
                  </a:lnTo>
                  <a:cubicBezTo>
                    <a:pt x="10528" y="3927"/>
                    <a:pt x="8616" y="6158"/>
                    <a:pt x="7718" y="7408"/>
                  </a:cubicBezTo>
                  <a:lnTo>
                    <a:pt x="6829" y="8633"/>
                  </a:lnTo>
                  <a:lnTo>
                    <a:pt x="6829" y="6720"/>
                  </a:lnTo>
                  <a:cubicBezTo>
                    <a:pt x="7794" y="5378"/>
                    <a:pt x="9765" y="2668"/>
                    <a:pt x="13364" y="1897"/>
                  </a:cubicBezTo>
                  <a:lnTo>
                    <a:pt x="13305" y="1628"/>
                  </a:lnTo>
                  <a:cubicBezTo>
                    <a:pt x="9883" y="2350"/>
                    <a:pt x="7844" y="4866"/>
                    <a:pt x="6829" y="6242"/>
                  </a:cubicBezTo>
                  <a:lnTo>
                    <a:pt x="6829" y="4489"/>
                  </a:lnTo>
                  <a:cubicBezTo>
                    <a:pt x="8171" y="3004"/>
                    <a:pt x="11015" y="487"/>
                    <a:pt x="13347" y="278"/>
                  </a:cubicBezTo>
                  <a:lnTo>
                    <a:pt x="13322" y="1"/>
                  </a:lnTo>
                  <a:cubicBezTo>
                    <a:pt x="10503" y="244"/>
                    <a:pt x="7383" y="3482"/>
                    <a:pt x="6695" y="4229"/>
                  </a:cubicBezTo>
                  <a:cubicBezTo>
                    <a:pt x="6007" y="3482"/>
                    <a:pt x="2878" y="244"/>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23"/>
            <p:cNvSpPr/>
            <p:nvPr/>
          </p:nvSpPr>
          <p:spPr>
            <a:xfrm>
              <a:off x="-65725" y="486410"/>
              <a:ext cx="601412" cy="971377"/>
            </a:xfrm>
            <a:custGeom>
              <a:avLst/>
              <a:gdLst/>
              <a:ahLst/>
              <a:cxnLst/>
              <a:rect l="l" t="t" r="r" b="b"/>
              <a:pathLst>
                <a:path w="13390" h="21627" extrusionOk="0">
                  <a:moveTo>
                    <a:pt x="60" y="0"/>
                  </a:moveTo>
                  <a:lnTo>
                    <a:pt x="34" y="285"/>
                  </a:lnTo>
                  <a:cubicBezTo>
                    <a:pt x="2375" y="487"/>
                    <a:pt x="5210" y="3003"/>
                    <a:pt x="6553" y="4497"/>
                  </a:cubicBezTo>
                  <a:lnTo>
                    <a:pt x="6553" y="6241"/>
                  </a:lnTo>
                  <a:cubicBezTo>
                    <a:pt x="5546" y="4866"/>
                    <a:pt x="3499" y="2357"/>
                    <a:pt x="76" y="1628"/>
                  </a:cubicBezTo>
                  <a:lnTo>
                    <a:pt x="18" y="1896"/>
                  </a:lnTo>
                  <a:cubicBezTo>
                    <a:pt x="3616" y="2668"/>
                    <a:pt x="5596" y="5377"/>
                    <a:pt x="6553" y="6720"/>
                  </a:cubicBezTo>
                  <a:lnTo>
                    <a:pt x="6553" y="8641"/>
                  </a:lnTo>
                  <a:lnTo>
                    <a:pt x="5672" y="7408"/>
                  </a:lnTo>
                  <a:cubicBezTo>
                    <a:pt x="4774" y="6158"/>
                    <a:pt x="2853" y="3935"/>
                    <a:pt x="93" y="3079"/>
                  </a:cubicBezTo>
                  <a:lnTo>
                    <a:pt x="9" y="3347"/>
                  </a:lnTo>
                  <a:cubicBezTo>
                    <a:pt x="2694" y="4178"/>
                    <a:pt x="4564" y="6351"/>
                    <a:pt x="5445" y="7567"/>
                  </a:cubicBezTo>
                  <a:lnTo>
                    <a:pt x="6553" y="9119"/>
                  </a:lnTo>
                  <a:lnTo>
                    <a:pt x="6553" y="12013"/>
                  </a:lnTo>
                  <a:lnTo>
                    <a:pt x="5554" y="9891"/>
                  </a:lnTo>
                  <a:cubicBezTo>
                    <a:pt x="5537" y="9857"/>
                    <a:pt x="3608" y="5881"/>
                    <a:pt x="93" y="4656"/>
                  </a:cubicBezTo>
                  <a:lnTo>
                    <a:pt x="1" y="4924"/>
                  </a:lnTo>
                  <a:cubicBezTo>
                    <a:pt x="3113" y="5998"/>
                    <a:pt x="4942" y="9320"/>
                    <a:pt x="5252" y="9916"/>
                  </a:cubicBezTo>
                  <a:lnTo>
                    <a:pt x="5252" y="12541"/>
                  </a:lnTo>
                  <a:lnTo>
                    <a:pt x="4296" y="10495"/>
                  </a:lnTo>
                  <a:cubicBezTo>
                    <a:pt x="4229" y="10360"/>
                    <a:pt x="2610" y="7181"/>
                    <a:pt x="101" y="6174"/>
                  </a:cubicBezTo>
                  <a:lnTo>
                    <a:pt x="1" y="6434"/>
                  </a:lnTo>
                  <a:cubicBezTo>
                    <a:pt x="1754" y="7139"/>
                    <a:pt x="3063" y="8959"/>
                    <a:pt x="3667" y="9958"/>
                  </a:cubicBezTo>
                  <a:lnTo>
                    <a:pt x="3667" y="21627"/>
                  </a:lnTo>
                  <a:lnTo>
                    <a:pt x="3944" y="21627"/>
                  </a:lnTo>
                  <a:lnTo>
                    <a:pt x="3944" y="10436"/>
                  </a:lnTo>
                  <a:cubicBezTo>
                    <a:pt x="4002" y="10537"/>
                    <a:pt x="4036" y="10604"/>
                    <a:pt x="4044" y="10620"/>
                  </a:cubicBezTo>
                  <a:lnTo>
                    <a:pt x="5252" y="13196"/>
                  </a:lnTo>
                  <a:lnTo>
                    <a:pt x="5252" y="21627"/>
                  </a:lnTo>
                  <a:lnTo>
                    <a:pt x="5529" y="21627"/>
                  </a:lnTo>
                  <a:lnTo>
                    <a:pt x="5529" y="10503"/>
                  </a:lnTo>
                  <a:lnTo>
                    <a:pt x="6553" y="12676"/>
                  </a:lnTo>
                  <a:lnTo>
                    <a:pt x="6553" y="21627"/>
                  </a:lnTo>
                  <a:lnTo>
                    <a:pt x="6829" y="21627"/>
                  </a:lnTo>
                  <a:lnTo>
                    <a:pt x="6829" y="12676"/>
                  </a:lnTo>
                  <a:lnTo>
                    <a:pt x="7853" y="10503"/>
                  </a:lnTo>
                  <a:lnTo>
                    <a:pt x="7853" y="21627"/>
                  </a:lnTo>
                  <a:lnTo>
                    <a:pt x="8130" y="21627"/>
                  </a:lnTo>
                  <a:lnTo>
                    <a:pt x="8130" y="13196"/>
                  </a:lnTo>
                  <a:lnTo>
                    <a:pt x="9346" y="10620"/>
                  </a:lnTo>
                  <a:cubicBezTo>
                    <a:pt x="9354" y="10604"/>
                    <a:pt x="9388" y="10537"/>
                    <a:pt x="9438" y="10436"/>
                  </a:cubicBezTo>
                  <a:lnTo>
                    <a:pt x="9438" y="21627"/>
                  </a:lnTo>
                  <a:lnTo>
                    <a:pt x="9724" y="21627"/>
                  </a:lnTo>
                  <a:lnTo>
                    <a:pt x="9724" y="9958"/>
                  </a:lnTo>
                  <a:cubicBezTo>
                    <a:pt x="10328" y="8959"/>
                    <a:pt x="11636" y="7139"/>
                    <a:pt x="13389" y="6434"/>
                  </a:cubicBezTo>
                  <a:lnTo>
                    <a:pt x="13280" y="6174"/>
                  </a:lnTo>
                  <a:cubicBezTo>
                    <a:pt x="10772" y="7181"/>
                    <a:pt x="9161" y="10360"/>
                    <a:pt x="9094" y="10503"/>
                  </a:cubicBezTo>
                  <a:lnTo>
                    <a:pt x="8130" y="12541"/>
                  </a:lnTo>
                  <a:lnTo>
                    <a:pt x="8130" y="9916"/>
                  </a:lnTo>
                  <a:cubicBezTo>
                    <a:pt x="8440" y="9320"/>
                    <a:pt x="10277" y="5998"/>
                    <a:pt x="13381" y="4924"/>
                  </a:cubicBezTo>
                  <a:lnTo>
                    <a:pt x="13289" y="4656"/>
                  </a:lnTo>
                  <a:cubicBezTo>
                    <a:pt x="9774" y="5881"/>
                    <a:pt x="7853" y="9857"/>
                    <a:pt x="7828" y="9891"/>
                  </a:cubicBezTo>
                  <a:lnTo>
                    <a:pt x="6829" y="12013"/>
                  </a:lnTo>
                  <a:lnTo>
                    <a:pt x="6829" y="9119"/>
                  </a:lnTo>
                  <a:lnTo>
                    <a:pt x="7945" y="7567"/>
                  </a:lnTo>
                  <a:cubicBezTo>
                    <a:pt x="8818" y="6351"/>
                    <a:pt x="10688" y="4178"/>
                    <a:pt x="13373" y="3347"/>
                  </a:cubicBezTo>
                  <a:lnTo>
                    <a:pt x="13297" y="3079"/>
                  </a:lnTo>
                  <a:cubicBezTo>
                    <a:pt x="10529" y="3935"/>
                    <a:pt x="8616" y="6158"/>
                    <a:pt x="7719" y="7408"/>
                  </a:cubicBezTo>
                  <a:lnTo>
                    <a:pt x="6829" y="8641"/>
                  </a:lnTo>
                  <a:lnTo>
                    <a:pt x="6829" y="6720"/>
                  </a:lnTo>
                  <a:cubicBezTo>
                    <a:pt x="7794" y="5377"/>
                    <a:pt x="9765" y="2668"/>
                    <a:pt x="13364" y="1896"/>
                  </a:cubicBezTo>
                  <a:lnTo>
                    <a:pt x="13306" y="1628"/>
                  </a:lnTo>
                  <a:cubicBezTo>
                    <a:pt x="9883" y="2357"/>
                    <a:pt x="7844" y="4866"/>
                    <a:pt x="6829" y="6241"/>
                  </a:cubicBezTo>
                  <a:lnTo>
                    <a:pt x="6829" y="4497"/>
                  </a:lnTo>
                  <a:cubicBezTo>
                    <a:pt x="8172" y="3003"/>
                    <a:pt x="11015" y="487"/>
                    <a:pt x="13348" y="285"/>
                  </a:cubicBezTo>
                  <a:lnTo>
                    <a:pt x="13322" y="0"/>
                  </a:lnTo>
                  <a:cubicBezTo>
                    <a:pt x="10504" y="252"/>
                    <a:pt x="7383" y="3482"/>
                    <a:pt x="6695" y="4237"/>
                  </a:cubicBezTo>
                  <a:cubicBezTo>
                    <a:pt x="6007" y="3482"/>
                    <a:pt x="2878" y="252"/>
                    <a:pt x="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12" name="Google Shape;2712;p23"/>
          <p:cNvSpPr/>
          <p:nvPr/>
        </p:nvSpPr>
        <p:spPr>
          <a:xfrm>
            <a:off x="8207400" y="244756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4">
  <p:cSld name="SECTION_HEADER_4">
    <p:spTree>
      <p:nvGrpSpPr>
        <p:cNvPr id="1" name="Shape 2713"/>
        <p:cNvGrpSpPr/>
        <p:nvPr/>
      </p:nvGrpSpPr>
      <p:grpSpPr>
        <a:xfrm>
          <a:off x="0" y="0"/>
          <a:ext cx="0" cy="0"/>
          <a:chOff x="0" y="0"/>
          <a:chExt cx="0" cy="0"/>
        </a:xfrm>
      </p:grpSpPr>
      <p:sp>
        <p:nvSpPr>
          <p:cNvPr id="2714" name="Google Shape;2714;p24"/>
          <p:cNvSpPr txBox="1">
            <a:spLocks noGrp="1"/>
          </p:cNvSpPr>
          <p:nvPr>
            <p:ph type="title"/>
          </p:nvPr>
        </p:nvSpPr>
        <p:spPr>
          <a:xfrm>
            <a:off x="1263600" y="1157700"/>
            <a:ext cx="4445700" cy="9486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5000" b="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715" name="Google Shape;2715;p24"/>
          <p:cNvSpPr txBox="1">
            <a:spLocks noGrp="1"/>
          </p:cNvSpPr>
          <p:nvPr>
            <p:ph type="title" idx="2" hasCustomPrompt="1"/>
          </p:nvPr>
        </p:nvSpPr>
        <p:spPr>
          <a:xfrm>
            <a:off x="5709300" y="1157700"/>
            <a:ext cx="2171100" cy="14727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10000" b="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716" name="Google Shape;2716;p24"/>
          <p:cNvSpPr txBox="1">
            <a:spLocks noGrp="1"/>
          </p:cNvSpPr>
          <p:nvPr>
            <p:ph type="subTitle" idx="1"/>
          </p:nvPr>
        </p:nvSpPr>
        <p:spPr>
          <a:xfrm>
            <a:off x="1263600" y="2106300"/>
            <a:ext cx="4445700" cy="524100"/>
          </a:xfrm>
          <a:prstGeom prst="rect">
            <a:avLst/>
          </a:prstGeom>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800"/>
              <a:buNone/>
              <a:defRPr sz="1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17" name="Google Shape;2717;p24"/>
          <p:cNvSpPr/>
          <p:nvPr/>
        </p:nvSpPr>
        <p:spPr>
          <a:xfrm>
            <a:off x="489850" y="238946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24"/>
          <p:cNvSpPr/>
          <p:nvPr/>
        </p:nvSpPr>
        <p:spPr>
          <a:xfrm>
            <a:off x="8207400" y="238946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739"/>
        <p:cNvGrpSpPr/>
        <p:nvPr/>
      </p:nvGrpSpPr>
      <p:grpSpPr>
        <a:xfrm>
          <a:off x="0" y="0"/>
          <a:ext cx="0" cy="0"/>
          <a:chOff x="0" y="0"/>
          <a:chExt cx="0" cy="0"/>
        </a:xfrm>
      </p:grpSpPr>
      <p:sp>
        <p:nvSpPr>
          <p:cNvPr id="2740" name="Google Shape;2740;p26"/>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26"/>
          <p:cNvSpPr txBox="1">
            <a:spLocks noGrp="1"/>
          </p:cNvSpPr>
          <p:nvPr>
            <p:ph type="title"/>
          </p:nvPr>
        </p:nvSpPr>
        <p:spPr>
          <a:xfrm>
            <a:off x="720000" y="2804324"/>
            <a:ext cx="23364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42" name="Google Shape;2742;p26"/>
          <p:cNvSpPr txBox="1">
            <a:spLocks noGrp="1"/>
          </p:cNvSpPr>
          <p:nvPr>
            <p:ph type="subTitle" idx="1"/>
          </p:nvPr>
        </p:nvSpPr>
        <p:spPr>
          <a:xfrm>
            <a:off x="720000" y="3254525"/>
            <a:ext cx="2336400" cy="70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3" name="Google Shape;2743;p26"/>
          <p:cNvSpPr txBox="1">
            <a:spLocks noGrp="1"/>
          </p:cNvSpPr>
          <p:nvPr>
            <p:ph type="title" idx="2"/>
          </p:nvPr>
        </p:nvSpPr>
        <p:spPr>
          <a:xfrm>
            <a:off x="3403800" y="2804324"/>
            <a:ext cx="23364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44" name="Google Shape;2744;p26"/>
          <p:cNvSpPr txBox="1">
            <a:spLocks noGrp="1"/>
          </p:cNvSpPr>
          <p:nvPr>
            <p:ph type="subTitle" idx="3"/>
          </p:nvPr>
        </p:nvSpPr>
        <p:spPr>
          <a:xfrm>
            <a:off x="3403800" y="3254525"/>
            <a:ext cx="2336400" cy="70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5" name="Google Shape;2745;p26"/>
          <p:cNvSpPr txBox="1">
            <a:spLocks noGrp="1"/>
          </p:cNvSpPr>
          <p:nvPr>
            <p:ph type="title" idx="4"/>
          </p:nvPr>
        </p:nvSpPr>
        <p:spPr>
          <a:xfrm>
            <a:off x="6087600" y="2804324"/>
            <a:ext cx="2336400" cy="48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46" name="Google Shape;2746;p26"/>
          <p:cNvSpPr txBox="1">
            <a:spLocks noGrp="1"/>
          </p:cNvSpPr>
          <p:nvPr>
            <p:ph type="subTitle" idx="5"/>
          </p:nvPr>
        </p:nvSpPr>
        <p:spPr>
          <a:xfrm>
            <a:off x="6087600" y="3254525"/>
            <a:ext cx="2336400" cy="705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47" name="Google Shape;2747;p26"/>
          <p:cNvSpPr txBox="1">
            <a:spLocks noGrp="1"/>
          </p:cNvSpPr>
          <p:nvPr>
            <p:ph type="title" idx="6"/>
          </p:nvPr>
        </p:nvSpPr>
        <p:spPr>
          <a:xfrm>
            <a:off x="720000" y="172500"/>
            <a:ext cx="7704000" cy="838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2748" name="Google Shape;2748;p26"/>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cxnSp>
        <p:nvCxnSpPr>
          <p:cNvPr id="2749" name="Google Shape;2749;p26"/>
          <p:cNvCxnSpPr/>
          <p:nvPr/>
        </p:nvCxnSpPr>
        <p:spPr>
          <a:xfrm rot="10800000">
            <a:off x="8161033"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2750" name="Google Shape;2750;p26"/>
          <p:cNvGrpSpPr/>
          <p:nvPr/>
        </p:nvGrpSpPr>
        <p:grpSpPr>
          <a:xfrm>
            <a:off x="237745" y="167678"/>
            <a:ext cx="757548" cy="847836"/>
            <a:chOff x="221390" y="3544799"/>
            <a:chExt cx="1052882" cy="1426134"/>
          </a:xfrm>
        </p:grpSpPr>
        <p:grpSp>
          <p:nvGrpSpPr>
            <p:cNvPr id="2751" name="Google Shape;2751;p26"/>
            <p:cNvGrpSpPr/>
            <p:nvPr/>
          </p:nvGrpSpPr>
          <p:grpSpPr>
            <a:xfrm>
              <a:off x="221390" y="4141149"/>
              <a:ext cx="1052882" cy="829784"/>
              <a:chOff x="713225" y="3526675"/>
              <a:chExt cx="1459700" cy="1150400"/>
            </a:xfrm>
          </p:grpSpPr>
          <p:sp>
            <p:nvSpPr>
              <p:cNvPr id="2752" name="Google Shape;2752;p26"/>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26"/>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26"/>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26"/>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26"/>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26"/>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26"/>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26"/>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0" name="Google Shape;2760;p26"/>
            <p:cNvGrpSpPr/>
            <p:nvPr/>
          </p:nvGrpSpPr>
          <p:grpSpPr>
            <a:xfrm rot="10800000" flipH="1">
              <a:off x="221390" y="3544799"/>
              <a:ext cx="1052882" cy="829784"/>
              <a:chOff x="713225" y="3526675"/>
              <a:chExt cx="1459700" cy="1150400"/>
            </a:xfrm>
          </p:grpSpPr>
          <p:sp>
            <p:nvSpPr>
              <p:cNvPr id="2761" name="Google Shape;2761;p26"/>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26"/>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26"/>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26"/>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26"/>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26"/>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26"/>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26"/>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69" name="Google Shape;2769;p26"/>
          <p:cNvGrpSpPr/>
          <p:nvPr/>
        </p:nvGrpSpPr>
        <p:grpSpPr>
          <a:xfrm>
            <a:off x="8161020" y="162778"/>
            <a:ext cx="757548" cy="847836"/>
            <a:chOff x="221390" y="3544799"/>
            <a:chExt cx="1052882" cy="1426134"/>
          </a:xfrm>
        </p:grpSpPr>
        <p:grpSp>
          <p:nvGrpSpPr>
            <p:cNvPr id="2770" name="Google Shape;2770;p26"/>
            <p:cNvGrpSpPr/>
            <p:nvPr/>
          </p:nvGrpSpPr>
          <p:grpSpPr>
            <a:xfrm>
              <a:off x="221390" y="4141149"/>
              <a:ext cx="1052882" cy="829784"/>
              <a:chOff x="713225" y="3526675"/>
              <a:chExt cx="1459700" cy="1150400"/>
            </a:xfrm>
          </p:grpSpPr>
          <p:sp>
            <p:nvSpPr>
              <p:cNvPr id="2771" name="Google Shape;2771;p26"/>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26"/>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26"/>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26"/>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26"/>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26"/>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26"/>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26"/>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9" name="Google Shape;2779;p26"/>
            <p:cNvGrpSpPr/>
            <p:nvPr/>
          </p:nvGrpSpPr>
          <p:grpSpPr>
            <a:xfrm rot="10800000" flipH="1">
              <a:off x="221390" y="3544799"/>
              <a:ext cx="1052882" cy="829784"/>
              <a:chOff x="713225" y="3526675"/>
              <a:chExt cx="1459700" cy="1150400"/>
            </a:xfrm>
          </p:grpSpPr>
          <p:sp>
            <p:nvSpPr>
              <p:cNvPr id="2780" name="Google Shape;2780;p26"/>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26"/>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26"/>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26"/>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26"/>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26"/>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26"/>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26"/>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788" name="Google Shape;2788;p26"/>
          <p:cNvSpPr/>
          <p:nvPr/>
        </p:nvSpPr>
        <p:spPr>
          <a:xfrm>
            <a:off x="5910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26"/>
          <p:cNvSpPr/>
          <p:nvPr/>
        </p:nvSpPr>
        <p:spPr>
          <a:xfrm>
            <a:off x="830858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90" name="Google Shape;2790;p26"/>
          <p:cNvCxnSpPr/>
          <p:nvPr/>
        </p:nvCxnSpPr>
        <p:spPr>
          <a:xfrm>
            <a:off x="208200" y="1010625"/>
            <a:ext cx="87276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_1_1">
    <p:spTree>
      <p:nvGrpSpPr>
        <p:cNvPr id="1" name="Shape 2827"/>
        <p:cNvGrpSpPr/>
        <p:nvPr/>
      </p:nvGrpSpPr>
      <p:grpSpPr>
        <a:xfrm>
          <a:off x="0" y="0"/>
          <a:ext cx="0" cy="0"/>
          <a:chOff x="0" y="0"/>
          <a:chExt cx="0" cy="0"/>
        </a:xfrm>
      </p:grpSpPr>
      <p:sp>
        <p:nvSpPr>
          <p:cNvPr id="2828" name="Google Shape;2828;p28"/>
          <p:cNvSpPr txBox="1">
            <a:spLocks noGrp="1"/>
          </p:cNvSpPr>
          <p:nvPr>
            <p:ph type="title"/>
          </p:nvPr>
        </p:nvSpPr>
        <p:spPr>
          <a:xfrm>
            <a:off x="1591950" y="1315250"/>
            <a:ext cx="5960100" cy="1772400"/>
          </a:xfrm>
          <a:prstGeom prst="rect">
            <a:avLst/>
          </a:prstGeom>
          <a:solidFill>
            <a:schemeClr val="dk2"/>
          </a:solid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12000"/>
              <a:buNone/>
              <a:defRPr sz="10000" b="0"/>
            </a:lvl1pPr>
            <a:lvl2pPr lvl="1" rtl="0">
              <a:spcBef>
                <a:spcPts val="0"/>
              </a:spcBef>
              <a:spcAft>
                <a:spcPts val="0"/>
              </a:spcAft>
              <a:buSzPts val="12000"/>
              <a:buFont typeface="Georgia"/>
              <a:buNone/>
              <a:defRPr sz="12000">
                <a:latin typeface="Georgia"/>
                <a:ea typeface="Georgia"/>
                <a:cs typeface="Georgia"/>
                <a:sym typeface="Georgia"/>
              </a:defRPr>
            </a:lvl2pPr>
            <a:lvl3pPr lvl="2" rtl="0">
              <a:spcBef>
                <a:spcPts val="0"/>
              </a:spcBef>
              <a:spcAft>
                <a:spcPts val="0"/>
              </a:spcAft>
              <a:buSzPts val="12000"/>
              <a:buFont typeface="Georgia"/>
              <a:buNone/>
              <a:defRPr sz="12000">
                <a:latin typeface="Georgia"/>
                <a:ea typeface="Georgia"/>
                <a:cs typeface="Georgia"/>
                <a:sym typeface="Georgia"/>
              </a:defRPr>
            </a:lvl3pPr>
            <a:lvl4pPr lvl="3" rtl="0">
              <a:spcBef>
                <a:spcPts val="0"/>
              </a:spcBef>
              <a:spcAft>
                <a:spcPts val="0"/>
              </a:spcAft>
              <a:buSzPts val="12000"/>
              <a:buFont typeface="Georgia"/>
              <a:buNone/>
              <a:defRPr sz="12000">
                <a:latin typeface="Georgia"/>
                <a:ea typeface="Georgia"/>
                <a:cs typeface="Georgia"/>
                <a:sym typeface="Georgia"/>
              </a:defRPr>
            </a:lvl4pPr>
            <a:lvl5pPr lvl="4" rtl="0">
              <a:spcBef>
                <a:spcPts val="0"/>
              </a:spcBef>
              <a:spcAft>
                <a:spcPts val="0"/>
              </a:spcAft>
              <a:buSzPts val="12000"/>
              <a:buFont typeface="Georgia"/>
              <a:buNone/>
              <a:defRPr sz="12000">
                <a:latin typeface="Georgia"/>
                <a:ea typeface="Georgia"/>
                <a:cs typeface="Georgia"/>
                <a:sym typeface="Georgia"/>
              </a:defRPr>
            </a:lvl5pPr>
            <a:lvl6pPr lvl="5" rtl="0">
              <a:spcBef>
                <a:spcPts val="0"/>
              </a:spcBef>
              <a:spcAft>
                <a:spcPts val="0"/>
              </a:spcAft>
              <a:buSzPts val="12000"/>
              <a:buFont typeface="Georgia"/>
              <a:buNone/>
              <a:defRPr sz="12000">
                <a:latin typeface="Georgia"/>
                <a:ea typeface="Georgia"/>
                <a:cs typeface="Georgia"/>
                <a:sym typeface="Georgia"/>
              </a:defRPr>
            </a:lvl6pPr>
            <a:lvl7pPr lvl="6" rtl="0">
              <a:spcBef>
                <a:spcPts val="0"/>
              </a:spcBef>
              <a:spcAft>
                <a:spcPts val="0"/>
              </a:spcAft>
              <a:buSzPts val="12000"/>
              <a:buFont typeface="Georgia"/>
              <a:buNone/>
              <a:defRPr sz="12000">
                <a:latin typeface="Georgia"/>
                <a:ea typeface="Georgia"/>
                <a:cs typeface="Georgia"/>
                <a:sym typeface="Georgia"/>
              </a:defRPr>
            </a:lvl7pPr>
            <a:lvl8pPr lvl="7" rtl="0">
              <a:spcBef>
                <a:spcPts val="0"/>
              </a:spcBef>
              <a:spcAft>
                <a:spcPts val="0"/>
              </a:spcAft>
              <a:buSzPts val="12000"/>
              <a:buFont typeface="Georgia"/>
              <a:buNone/>
              <a:defRPr sz="12000">
                <a:latin typeface="Georgia"/>
                <a:ea typeface="Georgia"/>
                <a:cs typeface="Georgia"/>
                <a:sym typeface="Georgia"/>
              </a:defRPr>
            </a:lvl8pPr>
            <a:lvl9pPr lvl="8" rtl="0">
              <a:spcBef>
                <a:spcPts val="0"/>
              </a:spcBef>
              <a:spcAft>
                <a:spcPts val="0"/>
              </a:spcAft>
              <a:buSzPts val="12000"/>
              <a:buFont typeface="Georgia"/>
              <a:buNone/>
              <a:defRPr sz="12000">
                <a:latin typeface="Georgia"/>
                <a:ea typeface="Georgia"/>
                <a:cs typeface="Georgia"/>
                <a:sym typeface="Georgia"/>
              </a:defRPr>
            </a:lvl9pPr>
          </a:lstStyle>
          <a:p>
            <a:endParaRPr/>
          </a:p>
        </p:txBody>
      </p:sp>
      <p:sp>
        <p:nvSpPr>
          <p:cNvPr id="2829" name="Google Shape;2829;p28"/>
          <p:cNvSpPr txBox="1">
            <a:spLocks noGrp="1"/>
          </p:cNvSpPr>
          <p:nvPr>
            <p:ph type="subTitle" idx="1"/>
          </p:nvPr>
        </p:nvSpPr>
        <p:spPr>
          <a:xfrm>
            <a:off x="1591950" y="3087550"/>
            <a:ext cx="5960100" cy="740700"/>
          </a:xfrm>
          <a:prstGeom prst="rect">
            <a:avLst/>
          </a:prstGeom>
          <a:solidFill>
            <a:schemeClr val="dk2"/>
          </a:solidFill>
          <a:ln w="28575" cap="flat" cmpd="sng">
            <a:solidFill>
              <a:schemeClr val="dk1"/>
            </a:solidFill>
            <a:prstDash val="solid"/>
            <a:miter lim="8000"/>
            <a:headEnd type="none" w="sm" len="sm"/>
            <a:tailEnd type="none" w="sm" len="sm"/>
          </a:ln>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2830" name="Google Shape;2830;p28"/>
          <p:cNvGrpSpPr/>
          <p:nvPr/>
        </p:nvGrpSpPr>
        <p:grpSpPr>
          <a:xfrm>
            <a:off x="68799" y="28"/>
            <a:ext cx="9006392" cy="5143445"/>
            <a:chOff x="68799" y="28"/>
            <a:chExt cx="9006392" cy="5143445"/>
          </a:xfrm>
        </p:grpSpPr>
        <p:grpSp>
          <p:nvGrpSpPr>
            <p:cNvPr id="2831" name="Google Shape;2831;p28"/>
            <p:cNvGrpSpPr/>
            <p:nvPr/>
          </p:nvGrpSpPr>
          <p:grpSpPr>
            <a:xfrm>
              <a:off x="68799" y="28"/>
              <a:ext cx="1125792" cy="5143295"/>
              <a:chOff x="63537" y="-60114"/>
              <a:chExt cx="1299390" cy="5936398"/>
            </a:xfrm>
          </p:grpSpPr>
          <p:grpSp>
            <p:nvGrpSpPr>
              <p:cNvPr id="2832" name="Google Shape;2832;p28"/>
              <p:cNvGrpSpPr/>
              <p:nvPr/>
            </p:nvGrpSpPr>
            <p:grpSpPr>
              <a:xfrm>
                <a:off x="63537" y="-60114"/>
                <a:ext cx="649690" cy="742048"/>
                <a:chOff x="607875" y="2249475"/>
                <a:chExt cx="132425" cy="151250"/>
              </a:xfrm>
            </p:grpSpPr>
            <p:sp>
              <p:nvSpPr>
                <p:cNvPr id="2833" name="Google Shape;283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6" name="Google Shape;2836;p28"/>
              <p:cNvGrpSpPr/>
              <p:nvPr/>
            </p:nvGrpSpPr>
            <p:grpSpPr>
              <a:xfrm>
                <a:off x="713237" y="-60114"/>
                <a:ext cx="649690" cy="742048"/>
                <a:chOff x="607875" y="2249475"/>
                <a:chExt cx="132425" cy="151250"/>
              </a:xfrm>
            </p:grpSpPr>
            <p:sp>
              <p:nvSpPr>
                <p:cNvPr id="2837" name="Google Shape;283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0" name="Google Shape;2840;p28"/>
              <p:cNvGrpSpPr/>
              <p:nvPr/>
            </p:nvGrpSpPr>
            <p:grpSpPr>
              <a:xfrm rot="10800000" flipH="1">
                <a:off x="63537" y="681936"/>
                <a:ext cx="649690" cy="742048"/>
                <a:chOff x="607875" y="2249475"/>
                <a:chExt cx="132425" cy="151250"/>
              </a:xfrm>
            </p:grpSpPr>
            <p:sp>
              <p:nvSpPr>
                <p:cNvPr id="2841" name="Google Shape;284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4" name="Google Shape;2844;p28"/>
              <p:cNvGrpSpPr/>
              <p:nvPr/>
            </p:nvGrpSpPr>
            <p:grpSpPr>
              <a:xfrm rot="10800000" flipH="1">
                <a:off x="713237" y="681936"/>
                <a:ext cx="649690" cy="742048"/>
                <a:chOff x="607875" y="2249475"/>
                <a:chExt cx="132425" cy="151250"/>
              </a:xfrm>
            </p:grpSpPr>
            <p:sp>
              <p:nvSpPr>
                <p:cNvPr id="2845" name="Google Shape;284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8" name="Google Shape;2848;p28"/>
              <p:cNvGrpSpPr/>
              <p:nvPr/>
            </p:nvGrpSpPr>
            <p:grpSpPr>
              <a:xfrm>
                <a:off x="63537" y="1423986"/>
                <a:ext cx="649690" cy="742048"/>
                <a:chOff x="607875" y="2249475"/>
                <a:chExt cx="132425" cy="151250"/>
              </a:xfrm>
            </p:grpSpPr>
            <p:sp>
              <p:nvSpPr>
                <p:cNvPr id="2849" name="Google Shape;284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2" name="Google Shape;2852;p28"/>
              <p:cNvGrpSpPr/>
              <p:nvPr/>
            </p:nvGrpSpPr>
            <p:grpSpPr>
              <a:xfrm>
                <a:off x="713237" y="1423986"/>
                <a:ext cx="649690" cy="742048"/>
                <a:chOff x="607875" y="2249475"/>
                <a:chExt cx="132425" cy="151250"/>
              </a:xfrm>
            </p:grpSpPr>
            <p:sp>
              <p:nvSpPr>
                <p:cNvPr id="2853" name="Google Shape;285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6" name="Google Shape;2856;p28"/>
              <p:cNvGrpSpPr/>
              <p:nvPr/>
            </p:nvGrpSpPr>
            <p:grpSpPr>
              <a:xfrm rot="10800000" flipH="1">
                <a:off x="63537" y="2166036"/>
                <a:ext cx="649690" cy="742048"/>
                <a:chOff x="607875" y="2249475"/>
                <a:chExt cx="132425" cy="151250"/>
              </a:xfrm>
            </p:grpSpPr>
            <p:sp>
              <p:nvSpPr>
                <p:cNvPr id="2857" name="Google Shape;285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0" name="Google Shape;2860;p28"/>
              <p:cNvGrpSpPr/>
              <p:nvPr/>
            </p:nvGrpSpPr>
            <p:grpSpPr>
              <a:xfrm rot="10800000" flipH="1">
                <a:off x="713237" y="2166036"/>
                <a:ext cx="649690" cy="742048"/>
                <a:chOff x="607875" y="2249475"/>
                <a:chExt cx="132425" cy="151250"/>
              </a:xfrm>
            </p:grpSpPr>
            <p:sp>
              <p:nvSpPr>
                <p:cNvPr id="2861" name="Google Shape;286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4" name="Google Shape;2864;p28"/>
              <p:cNvGrpSpPr/>
              <p:nvPr/>
            </p:nvGrpSpPr>
            <p:grpSpPr>
              <a:xfrm>
                <a:off x="63537" y="2908086"/>
                <a:ext cx="649690" cy="742048"/>
                <a:chOff x="607875" y="2249475"/>
                <a:chExt cx="132425" cy="151250"/>
              </a:xfrm>
            </p:grpSpPr>
            <p:sp>
              <p:nvSpPr>
                <p:cNvPr id="2865" name="Google Shape;286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8" name="Google Shape;2868;p28"/>
              <p:cNvGrpSpPr/>
              <p:nvPr/>
            </p:nvGrpSpPr>
            <p:grpSpPr>
              <a:xfrm>
                <a:off x="713237" y="2908086"/>
                <a:ext cx="649690" cy="742048"/>
                <a:chOff x="607875" y="2249475"/>
                <a:chExt cx="132425" cy="151250"/>
              </a:xfrm>
            </p:grpSpPr>
            <p:sp>
              <p:nvSpPr>
                <p:cNvPr id="2869" name="Google Shape;286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2" name="Google Shape;2872;p28"/>
              <p:cNvGrpSpPr/>
              <p:nvPr/>
            </p:nvGrpSpPr>
            <p:grpSpPr>
              <a:xfrm rot="10800000" flipH="1">
                <a:off x="63537" y="3650136"/>
                <a:ext cx="649690" cy="742048"/>
                <a:chOff x="607875" y="2249475"/>
                <a:chExt cx="132425" cy="151250"/>
              </a:xfrm>
            </p:grpSpPr>
            <p:sp>
              <p:nvSpPr>
                <p:cNvPr id="2873" name="Google Shape;287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6" name="Google Shape;2876;p28"/>
              <p:cNvGrpSpPr/>
              <p:nvPr/>
            </p:nvGrpSpPr>
            <p:grpSpPr>
              <a:xfrm rot="10800000" flipH="1">
                <a:off x="713237" y="3650136"/>
                <a:ext cx="649690" cy="742048"/>
                <a:chOff x="607875" y="2249475"/>
                <a:chExt cx="132425" cy="151250"/>
              </a:xfrm>
            </p:grpSpPr>
            <p:sp>
              <p:nvSpPr>
                <p:cNvPr id="2877" name="Google Shape;287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0" name="Google Shape;2880;p28"/>
              <p:cNvGrpSpPr/>
              <p:nvPr/>
            </p:nvGrpSpPr>
            <p:grpSpPr>
              <a:xfrm>
                <a:off x="63537" y="4392186"/>
                <a:ext cx="649690" cy="742048"/>
                <a:chOff x="607875" y="2249475"/>
                <a:chExt cx="132425" cy="151250"/>
              </a:xfrm>
            </p:grpSpPr>
            <p:sp>
              <p:nvSpPr>
                <p:cNvPr id="2881" name="Google Shape;288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4" name="Google Shape;2884;p28"/>
              <p:cNvGrpSpPr/>
              <p:nvPr/>
            </p:nvGrpSpPr>
            <p:grpSpPr>
              <a:xfrm>
                <a:off x="713237" y="4392186"/>
                <a:ext cx="649690" cy="742048"/>
                <a:chOff x="607875" y="2249475"/>
                <a:chExt cx="132425" cy="151250"/>
              </a:xfrm>
            </p:grpSpPr>
            <p:sp>
              <p:nvSpPr>
                <p:cNvPr id="2885" name="Google Shape;288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8" name="Google Shape;2888;p28"/>
              <p:cNvGrpSpPr/>
              <p:nvPr/>
            </p:nvGrpSpPr>
            <p:grpSpPr>
              <a:xfrm rot="10800000" flipH="1">
                <a:off x="63537" y="5134236"/>
                <a:ext cx="649690" cy="742048"/>
                <a:chOff x="607875" y="2249475"/>
                <a:chExt cx="132425" cy="151250"/>
              </a:xfrm>
            </p:grpSpPr>
            <p:sp>
              <p:nvSpPr>
                <p:cNvPr id="2889" name="Google Shape;288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2" name="Google Shape;2892;p28"/>
              <p:cNvGrpSpPr/>
              <p:nvPr/>
            </p:nvGrpSpPr>
            <p:grpSpPr>
              <a:xfrm rot="10800000" flipH="1">
                <a:off x="713237" y="5134236"/>
                <a:ext cx="649690" cy="742048"/>
                <a:chOff x="607875" y="2249475"/>
                <a:chExt cx="132425" cy="151250"/>
              </a:xfrm>
            </p:grpSpPr>
            <p:sp>
              <p:nvSpPr>
                <p:cNvPr id="2893" name="Google Shape;289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96" name="Google Shape;2896;p28"/>
            <p:cNvGrpSpPr/>
            <p:nvPr/>
          </p:nvGrpSpPr>
          <p:grpSpPr>
            <a:xfrm>
              <a:off x="1194599" y="28"/>
              <a:ext cx="1125792" cy="5143295"/>
              <a:chOff x="63537" y="-60114"/>
              <a:chExt cx="1299390" cy="5936398"/>
            </a:xfrm>
          </p:grpSpPr>
          <p:grpSp>
            <p:nvGrpSpPr>
              <p:cNvPr id="2897" name="Google Shape;2897;p28"/>
              <p:cNvGrpSpPr/>
              <p:nvPr/>
            </p:nvGrpSpPr>
            <p:grpSpPr>
              <a:xfrm>
                <a:off x="63537" y="-60114"/>
                <a:ext cx="649690" cy="742048"/>
                <a:chOff x="607875" y="2249475"/>
                <a:chExt cx="132425" cy="151250"/>
              </a:xfrm>
            </p:grpSpPr>
            <p:sp>
              <p:nvSpPr>
                <p:cNvPr id="2898" name="Google Shape;289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1" name="Google Shape;2901;p28"/>
              <p:cNvGrpSpPr/>
              <p:nvPr/>
            </p:nvGrpSpPr>
            <p:grpSpPr>
              <a:xfrm>
                <a:off x="713237" y="-60114"/>
                <a:ext cx="649690" cy="742048"/>
                <a:chOff x="607875" y="2249475"/>
                <a:chExt cx="132425" cy="151250"/>
              </a:xfrm>
            </p:grpSpPr>
            <p:sp>
              <p:nvSpPr>
                <p:cNvPr id="2902" name="Google Shape;290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5" name="Google Shape;2905;p28"/>
              <p:cNvGrpSpPr/>
              <p:nvPr/>
            </p:nvGrpSpPr>
            <p:grpSpPr>
              <a:xfrm rot="10800000" flipH="1">
                <a:off x="63537" y="681936"/>
                <a:ext cx="649690" cy="742048"/>
                <a:chOff x="607875" y="2249475"/>
                <a:chExt cx="132425" cy="151250"/>
              </a:xfrm>
            </p:grpSpPr>
            <p:sp>
              <p:nvSpPr>
                <p:cNvPr id="2906" name="Google Shape;290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9" name="Google Shape;2909;p28"/>
              <p:cNvGrpSpPr/>
              <p:nvPr/>
            </p:nvGrpSpPr>
            <p:grpSpPr>
              <a:xfrm rot="10800000" flipH="1">
                <a:off x="713237" y="681936"/>
                <a:ext cx="649690" cy="742048"/>
                <a:chOff x="607875" y="2249475"/>
                <a:chExt cx="132425" cy="151250"/>
              </a:xfrm>
            </p:grpSpPr>
            <p:sp>
              <p:nvSpPr>
                <p:cNvPr id="2910" name="Google Shape;291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13" name="Google Shape;2913;p28"/>
              <p:cNvGrpSpPr/>
              <p:nvPr/>
            </p:nvGrpSpPr>
            <p:grpSpPr>
              <a:xfrm>
                <a:off x="63537" y="1423986"/>
                <a:ext cx="649690" cy="742048"/>
                <a:chOff x="607875" y="2249475"/>
                <a:chExt cx="132425" cy="151250"/>
              </a:xfrm>
            </p:grpSpPr>
            <p:sp>
              <p:nvSpPr>
                <p:cNvPr id="2914" name="Google Shape;291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17" name="Google Shape;2917;p28"/>
              <p:cNvGrpSpPr/>
              <p:nvPr/>
            </p:nvGrpSpPr>
            <p:grpSpPr>
              <a:xfrm>
                <a:off x="713237" y="1423986"/>
                <a:ext cx="649690" cy="742048"/>
                <a:chOff x="607875" y="2249475"/>
                <a:chExt cx="132425" cy="151250"/>
              </a:xfrm>
            </p:grpSpPr>
            <p:sp>
              <p:nvSpPr>
                <p:cNvPr id="2918" name="Google Shape;291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1" name="Google Shape;2921;p28"/>
              <p:cNvGrpSpPr/>
              <p:nvPr/>
            </p:nvGrpSpPr>
            <p:grpSpPr>
              <a:xfrm rot="10800000" flipH="1">
                <a:off x="63537" y="2166036"/>
                <a:ext cx="649690" cy="742048"/>
                <a:chOff x="607875" y="2249475"/>
                <a:chExt cx="132425" cy="151250"/>
              </a:xfrm>
            </p:grpSpPr>
            <p:sp>
              <p:nvSpPr>
                <p:cNvPr id="2922" name="Google Shape;292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5" name="Google Shape;2925;p28"/>
              <p:cNvGrpSpPr/>
              <p:nvPr/>
            </p:nvGrpSpPr>
            <p:grpSpPr>
              <a:xfrm rot="10800000" flipH="1">
                <a:off x="713237" y="2166036"/>
                <a:ext cx="649690" cy="742048"/>
                <a:chOff x="607875" y="2249475"/>
                <a:chExt cx="132425" cy="151250"/>
              </a:xfrm>
            </p:grpSpPr>
            <p:sp>
              <p:nvSpPr>
                <p:cNvPr id="2926" name="Google Shape;292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9" name="Google Shape;2929;p28"/>
              <p:cNvGrpSpPr/>
              <p:nvPr/>
            </p:nvGrpSpPr>
            <p:grpSpPr>
              <a:xfrm>
                <a:off x="63537" y="2908086"/>
                <a:ext cx="649690" cy="742048"/>
                <a:chOff x="607875" y="2249475"/>
                <a:chExt cx="132425" cy="151250"/>
              </a:xfrm>
            </p:grpSpPr>
            <p:sp>
              <p:nvSpPr>
                <p:cNvPr id="2930" name="Google Shape;293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3" name="Google Shape;2933;p28"/>
              <p:cNvGrpSpPr/>
              <p:nvPr/>
            </p:nvGrpSpPr>
            <p:grpSpPr>
              <a:xfrm>
                <a:off x="713237" y="2908086"/>
                <a:ext cx="649690" cy="742048"/>
                <a:chOff x="607875" y="2249475"/>
                <a:chExt cx="132425" cy="151250"/>
              </a:xfrm>
            </p:grpSpPr>
            <p:sp>
              <p:nvSpPr>
                <p:cNvPr id="2934" name="Google Shape;293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7" name="Google Shape;2937;p28"/>
              <p:cNvGrpSpPr/>
              <p:nvPr/>
            </p:nvGrpSpPr>
            <p:grpSpPr>
              <a:xfrm rot="10800000" flipH="1">
                <a:off x="63537" y="3650136"/>
                <a:ext cx="649690" cy="742048"/>
                <a:chOff x="607875" y="2249475"/>
                <a:chExt cx="132425" cy="151250"/>
              </a:xfrm>
            </p:grpSpPr>
            <p:sp>
              <p:nvSpPr>
                <p:cNvPr id="2938" name="Google Shape;293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41" name="Google Shape;2941;p28"/>
              <p:cNvGrpSpPr/>
              <p:nvPr/>
            </p:nvGrpSpPr>
            <p:grpSpPr>
              <a:xfrm rot="10800000" flipH="1">
                <a:off x="713237" y="3650136"/>
                <a:ext cx="649690" cy="742048"/>
                <a:chOff x="607875" y="2249475"/>
                <a:chExt cx="132425" cy="151250"/>
              </a:xfrm>
            </p:grpSpPr>
            <p:sp>
              <p:nvSpPr>
                <p:cNvPr id="2942" name="Google Shape;294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45" name="Google Shape;2945;p28"/>
              <p:cNvGrpSpPr/>
              <p:nvPr/>
            </p:nvGrpSpPr>
            <p:grpSpPr>
              <a:xfrm>
                <a:off x="63537" y="4392186"/>
                <a:ext cx="649690" cy="742048"/>
                <a:chOff x="607875" y="2249475"/>
                <a:chExt cx="132425" cy="151250"/>
              </a:xfrm>
            </p:grpSpPr>
            <p:sp>
              <p:nvSpPr>
                <p:cNvPr id="2946" name="Google Shape;294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49" name="Google Shape;2949;p28"/>
              <p:cNvGrpSpPr/>
              <p:nvPr/>
            </p:nvGrpSpPr>
            <p:grpSpPr>
              <a:xfrm>
                <a:off x="713237" y="4392186"/>
                <a:ext cx="649690" cy="742048"/>
                <a:chOff x="607875" y="2249475"/>
                <a:chExt cx="132425" cy="151250"/>
              </a:xfrm>
            </p:grpSpPr>
            <p:sp>
              <p:nvSpPr>
                <p:cNvPr id="2950" name="Google Shape;295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3" name="Google Shape;2953;p28"/>
              <p:cNvGrpSpPr/>
              <p:nvPr/>
            </p:nvGrpSpPr>
            <p:grpSpPr>
              <a:xfrm rot="10800000" flipH="1">
                <a:off x="63537" y="5134236"/>
                <a:ext cx="649690" cy="742048"/>
                <a:chOff x="607875" y="2249475"/>
                <a:chExt cx="132425" cy="151250"/>
              </a:xfrm>
            </p:grpSpPr>
            <p:sp>
              <p:nvSpPr>
                <p:cNvPr id="2954" name="Google Shape;295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7" name="Google Shape;2957;p28"/>
              <p:cNvGrpSpPr/>
              <p:nvPr/>
            </p:nvGrpSpPr>
            <p:grpSpPr>
              <a:xfrm rot="10800000" flipH="1">
                <a:off x="713237" y="5134236"/>
                <a:ext cx="649690" cy="742048"/>
                <a:chOff x="607875" y="2249475"/>
                <a:chExt cx="132425" cy="151250"/>
              </a:xfrm>
            </p:grpSpPr>
            <p:sp>
              <p:nvSpPr>
                <p:cNvPr id="2958" name="Google Shape;295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61" name="Google Shape;2961;p28"/>
            <p:cNvGrpSpPr/>
            <p:nvPr/>
          </p:nvGrpSpPr>
          <p:grpSpPr>
            <a:xfrm>
              <a:off x="2320399" y="128"/>
              <a:ext cx="1125792" cy="5143295"/>
              <a:chOff x="63537" y="-60114"/>
              <a:chExt cx="1299390" cy="5936398"/>
            </a:xfrm>
          </p:grpSpPr>
          <p:grpSp>
            <p:nvGrpSpPr>
              <p:cNvPr id="2962" name="Google Shape;2962;p28"/>
              <p:cNvGrpSpPr/>
              <p:nvPr/>
            </p:nvGrpSpPr>
            <p:grpSpPr>
              <a:xfrm>
                <a:off x="63537" y="-60114"/>
                <a:ext cx="649690" cy="742048"/>
                <a:chOff x="607875" y="2249475"/>
                <a:chExt cx="132425" cy="151250"/>
              </a:xfrm>
            </p:grpSpPr>
            <p:sp>
              <p:nvSpPr>
                <p:cNvPr id="2963" name="Google Shape;296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6" name="Google Shape;2966;p28"/>
              <p:cNvGrpSpPr/>
              <p:nvPr/>
            </p:nvGrpSpPr>
            <p:grpSpPr>
              <a:xfrm>
                <a:off x="713237" y="-60114"/>
                <a:ext cx="649690" cy="742048"/>
                <a:chOff x="607875" y="2249475"/>
                <a:chExt cx="132425" cy="151250"/>
              </a:xfrm>
            </p:grpSpPr>
            <p:sp>
              <p:nvSpPr>
                <p:cNvPr id="2967" name="Google Shape;296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0" name="Google Shape;2970;p28"/>
              <p:cNvGrpSpPr/>
              <p:nvPr/>
            </p:nvGrpSpPr>
            <p:grpSpPr>
              <a:xfrm rot="10800000" flipH="1">
                <a:off x="63537" y="681936"/>
                <a:ext cx="649690" cy="742048"/>
                <a:chOff x="607875" y="2249475"/>
                <a:chExt cx="132425" cy="151250"/>
              </a:xfrm>
            </p:grpSpPr>
            <p:sp>
              <p:nvSpPr>
                <p:cNvPr id="2971" name="Google Shape;297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4" name="Google Shape;2974;p28"/>
              <p:cNvGrpSpPr/>
              <p:nvPr/>
            </p:nvGrpSpPr>
            <p:grpSpPr>
              <a:xfrm rot="10800000" flipH="1">
                <a:off x="713237" y="681936"/>
                <a:ext cx="649690" cy="742048"/>
                <a:chOff x="607875" y="2249475"/>
                <a:chExt cx="132425" cy="151250"/>
              </a:xfrm>
            </p:grpSpPr>
            <p:sp>
              <p:nvSpPr>
                <p:cNvPr id="2975" name="Google Shape;297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78" name="Google Shape;2978;p28"/>
              <p:cNvGrpSpPr/>
              <p:nvPr/>
            </p:nvGrpSpPr>
            <p:grpSpPr>
              <a:xfrm>
                <a:off x="63537" y="1423986"/>
                <a:ext cx="649690" cy="742048"/>
                <a:chOff x="607875" y="2249475"/>
                <a:chExt cx="132425" cy="151250"/>
              </a:xfrm>
            </p:grpSpPr>
            <p:sp>
              <p:nvSpPr>
                <p:cNvPr id="2979" name="Google Shape;297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2" name="Google Shape;2982;p28"/>
              <p:cNvGrpSpPr/>
              <p:nvPr/>
            </p:nvGrpSpPr>
            <p:grpSpPr>
              <a:xfrm>
                <a:off x="713237" y="1423986"/>
                <a:ext cx="649690" cy="742048"/>
                <a:chOff x="607875" y="2249475"/>
                <a:chExt cx="132425" cy="151250"/>
              </a:xfrm>
            </p:grpSpPr>
            <p:sp>
              <p:nvSpPr>
                <p:cNvPr id="2983" name="Google Shape;298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6" name="Google Shape;2986;p28"/>
              <p:cNvGrpSpPr/>
              <p:nvPr/>
            </p:nvGrpSpPr>
            <p:grpSpPr>
              <a:xfrm rot="10800000" flipH="1">
                <a:off x="63537" y="2166036"/>
                <a:ext cx="649690" cy="742048"/>
                <a:chOff x="607875" y="2249475"/>
                <a:chExt cx="132425" cy="151250"/>
              </a:xfrm>
            </p:grpSpPr>
            <p:sp>
              <p:nvSpPr>
                <p:cNvPr id="2987" name="Google Shape;298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0" name="Google Shape;2990;p28"/>
              <p:cNvGrpSpPr/>
              <p:nvPr/>
            </p:nvGrpSpPr>
            <p:grpSpPr>
              <a:xfrm rot="10800000" flipH="1">
                <a:off x="713237" y="2166036"/>
                <a:ext cx="649690" cy="742048"/>
                <a:chOff x="607875" y="2249475"/>
                <a:chExt cx="132425" cy="151250"/>
              </a:xfrm>
            </p:grpSpPr>
            <p:sp>
              <p:nvSpPr>
                <p:cNvPr id="2991" name="Google Shape;299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4" name="Google Shape;2994;p28"/>
              <p:cNvGrpSpPr/>
              <p:nvPr/>
            </p:nvGrpSpPr>
            <p:grpSpPr>
              <a:xfrm>
                <a:off x="63537" y="2908086"/>
                <a:ext cx="649690" cy="742048"/>
                <a:chOff x="607875" y="2249475"/>
                <a:chExt cx="132425" cy="151250"/>
              </a:xfrm>
            </p:grpSpPr>
            <p:sp>
              <p:nvSpPr>
                <p:cNvPr id="2995" name="Google Shape;299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8" name="Google Shape;2998;p28"/>
              <p:cNvGrpSpPr/>
              <p:nvPr/>
            </p:nvGrpSpPr>
            <p:grpSpPr>
              <a:xfrm>
                <a:off x="713237" y="2908086"/>
                <a:ext cx="649690" cy="742048"/>
                <a:chOff x="607875" y="2249475"/>
                <a:chExt cx="132425" cy="151250"/>
              </a:xfrm>
            </p:grpSpPr>
            <p:sp>
              <p:nvSpPr>
                <p:cNvPr id="2999" name="Google Shape;299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2" name="Google Shape;3002;p28"/>
              <p:cNvGrpSpPr/>
              <p:nvPr/>
            </p:nvGrpSpPr>
            <p:grpSpPr>
              <a:xfrm rot="10800000" flipH="1">
                <a:off x="63537" y="3650136"/>
                <a:ext cx="649690" cy="742048"/>
                <a:chOff x="607875" y="2249475"/>
                <a:chExt cx="132425" cy="151250"/>
              </a:xfrm>
            </p:grpSpPr>
            <p:sp>
              <p:nvSpPr>
                <p:cNvPr id="3003" name="Google Shape;300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6" name="Google Shape;3006;p28"/>
              <p:cNvGrpSpPr/>
              <p:nvPr/>
            </p:nvGrpSpPr>
            <p:grpSpPr>
              <a:xfrm rot="10800000" flipH="1">
                <a:off x="713237" y="3650136"/>
                <a:ext cx="649690" cy="742048"/>
                <a:chOff x="607875" y="2249475"/>
                <a:chExt cx="132425" cy="151250"/>
              </a:xfrm>
            </p:grpSpPr>
            <p:sp>
              <p:nvSpPr>
                <p:cNvPr id="3007" name="Google Shape;300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0" name="Google Shape;3010;p28"/>
              <p:cNvGrpSpPr/>
              <p:nvPr/>
            </p:nvGrpSpPr>
            <p:grpSpPr>
              <a:xfrm>
                <a:off x="63537" y="4392186"/>
                <a:ext cx="649690" cy="742048"/>
                <a:chOff x="607875" y="2249475"/>
                <a:chExt cx="132425" cy="151250"/>
              </a:xfrm>
            </p:grpSpPr>
            <p:sp>
              <p:nvSpPr>
                <p:cNvPr id="3011" name="Google Shape;301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4" name="Google Shape;3014;p28"/>
              <p:cNvGrpSpPr/>
              <p:nvPr/>
            </p:nvGrpSpPr>
            <p:grpSpPr>
              <a:xfrm>
                <a:off x="713237" y="4392186"/>
                <a:ext cx="649690" cy="742048"/>
                <a:chOff x="607875" y="2249475"/>
                <a:chExt cx="132425" cy="151250"/>
              </a:xfrm>
            </p:grpSpPr>
            <p:sp>
              <p:nvSpPr>
                <p:cNvPr id="3015" name="Google Shape;301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8" name="Google Shape;3018;p28"/>
              <p:cNvGrpSpPr/>
              <p:nvPr/>
            </p:nvGrpSpPr>
            <p:grpSpPr>
              <a:xfrm rot="10800000" flipH="1">
                <a:off x="63537" y="5134236"/>
                <a:ext cx="649690" cy="742048"/>
                <a:chOff x="607875" y="2249475"/>
                <a:chExt cx="132425" cy="151250"/>
              </a:xfrm>
            </p:grpSpPr>
            <p:sp>
              <p:nvSpPr>
                <p:cNvPr id="3019" name="Google Shape;301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22" name="Google Shape;3022;p28"/>
              <p:cNvGrpSpPr/>
              <p:nvPr/>
            </p:nvGrpSpPr>
            <p:grpSpPr>
              <a:xfrm rot="10800000" flipH="1">
                <a:off x="713237" y="5134236"/>
                <a:ext cx="649690" cy="742048"/>
                <a:chOff x="607875" y="2249475"/>
                <a:chExt cx="132425" cy="151250"/>
              </a:xfrm>
            </p:grpSpPr>
            <p:sp>
              <p:nvSpPr>
                <p:cNvPr id="3023" name="Google Shape;302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026" name="Google Shape;3026;p28"/>
            <p:cNvGrpSpPr/>
            <p:nvPr/>
          </p:nvGrpSpPr>
          <p:grpSpPr>
            <a:xfrm>
              <a:off x="3446199" y="128"/>
              <a:ext cx="1125792" cy="5143295"/>
              <a:chOff x="63537" y="-60114"/>
              <a:chExt cx="1299390" cy="5936398"/>
            </a:xfrm>
          </p:grpSpPr>
          <p:grpSp>
            <p:nvGrpSpPr>
              <p:cNvPr id="3027" name="Google Shape;3027;p28"/>
              <p:cNvGrpSpPr/>
              <p:nvPr/>
            </p:nvGrpSpPr>
            <p:grpSpPr>
              <a:xfrm>
                <a:off x="63537" y="-60114"/>
                <a:ext cx="649690" cy="742048"/>
                <a:chOff x="607875" y="2249475"/>
                <a:chExt cx="132425" cy="151250"/>
              </a:xfrm>
            </p:grpSpPr>
            <p:sp>
              <p:nvSpPr>
                <p:cNvPr id="3028" name="Google Shape;302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1" name="Google Shape;3031;p28"/>
              <p:cNvGrpSpPr/>
              <p:nvPr/>
            </p:nvGrpSpPr>
            <p:grpSpPr>
              <a:xfrm>
                <a:off x="713237" y="-60114"/>
                <a:ext cx="649690" cy="742048"/>
                <a:chOff x="607875" y="2249475"/>
                <a:chExt cx="132425" cy="151250"/>
              </a:xfrm>
            </p:grpSpPr>
            <p:sp>
              <p:nvSpPr>
                <p:cNvPr id="3032" name="Google Shape;303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5" name="Google Shape;3035;p28"/>
              <p:cNvGrpSpPr/>
              <p:nvPr/>
            </p:nvGrpSpPr>
            <p:grpSpPr>
              <a:xfrm rot="10800000" flipH="1">
                <a:off x="63537" y="681936"/>
                <a:ext cx="649690" cy="742048"/>
                <a:chOff x="607875" y="2249475"/>
                <a:chExt cx="132425" cy="151250"/>
              </a:xfrm>
            </p:grpSpPr>
            <p:sp>
              <p:nvSpPr>
                <p:cNvPr id="3036" name="Google Shape;303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9" name="Google Shape;3039;p28"/>
              <p:cNvGrpSpPr/>
              <p:nvPr/>
            </p:nvGrpSpPr>
            <p:grpSpPr>
              <a:xfrm rot="10800000" flipH="1">
                <a:off x="713237" y="681936"/>
                <a:ext cx="649690" cy="742048"/>
                <a:chOff x="607875" y="2249475"/>
                <a:chExt cx="132425" cy="151250"/>
              </a:xfrm>
            </p:grpSpPr>
            <p:sp>
              <p:nvSpPr>
                <p:cNvPr id="3040" name="Google Shape;304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3" name="Google Shape;3043;p28"/>
              <p:cNvGrpSpPr/>
              <p:nvPr/>
            </p:nvGrpSpPr>
            <p:grpSpPr>
              <a:xfrm>
                <a:off x="63537" y="1423986"/>
                <a:ext cx="649690" cy="742048"/>
                <a:chOff x="607875" y="2249475"/>
                <a:chExt cx="132425" cy="151250"/>
              </a:xfrm>
            </p:grpSpPr>
            <p:sp>
              <p:nvSpPr>
                <p:cNvPr id="3044" name="Google Shape;304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7" name="Google Shape;3047;p28"/>
              <p:cNvGrpSpPr/>
              <p:nvPr/>
            </p:nvGrpSpPr>
            <p:grpSpPr>
              <a:xfrm>
                <a:off x="713237" y="1423986"/>
                <a:ext cx="649690" cy="742048"/>
                <a:chOff x="607875" y="2249475"/>
                <a:chExt cx="132425" cy="151250"/>
              </a:xfrm>
            </p:grpSpPr>
            <p:sp>
              <p:nvSpPr>
                <p:cNvPr id="3048" name="Google Shape;304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1" name="Google Shape;3051;p28"/>
              <p:cNvGrpSpPr/>
              <p:nvPr/>
            </p:nvGrpSpPr>
            <p:grpSpPr>
              <a:xfrm rot="10800000" flipH="1">
                <a:off x="63537" y="2166036"/>
                <a:ext cx="649690" cy="742048"/>
                <a:chOff x="607875" y="2249475"/>
                <a:chExt cx="132425" cy="151250"/>
              </a:xfrm>
            </p:grpSpPr>
            <p:sp>
              <p:nvSpPr>
                <p:cNvPr id="3052" name="Google Shape;305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5" name="Google Shape;3055;p28"/>
              <p:cNvGrpSpPr/>
              <p:nvPr/>
            </p:nvGrpSpPr>
            <p:grpSpPr>
              <a:xfrm rot="10800000" flipH="1">
                <a:off x="713237" y="2166036"/>
                <a:ext cx="649690" cy="742048"/>
                <a:chOff x="607875" y="2249475"/>
                <a:chExt cx="132425" cy="151250"/>
              </a:xfrm>
            </p:grpSpPr>
            <p:sp>
              <p:nvSpPr>
                <p:cNvPr id="3056" name="Google Shape;305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9" name="Google Shape;3059;p28"/>
              <p:cNvGrpSpPr/>
              <p:nvPr/>
            </p:nvGrpSpPr>
            <p:grpSpPr>
              <a:xfrm>
                <a:off x="63537" y="2908086"/>
                <a:ext cx="649690" cy="742048"/>
                <a:chOff x="607875" y="2249475"/>
                <a:chExt cx="132425" cy="151250"/>
              </a:xfrm>
            </p:grpSpPr>
            <p:sp>
              <p:nvSpPr>
                <p:cNvPr id="3060" name="Google Shape;306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3" name="Google Shape;3063;p28"/>
              <p:cNvGrpSpPr/>
              <p:nvPr/>
            </p:nvGrpSpPr>
            <p:grpSpPr>
              <a:xfrm>
                <a:off x="713237" y="2908086"/>
                <a:ext cx="649690" cy="742048"/>
                <a:chOff x="607875" y="2249475"/>
                <a:chExt cx="132425" cy="151250"/>
              </a:xfrm>
            </p:grpSpPr>
            <p:sp>
              <p:nvSpPr>
                <p:cNvPr id="3064" name="Google Shape;306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7" name="Google Shape;3067;p28"/>
              <p:cNvGrpSpPr/>
              <p:nvPr/>
            </p:nvGrpSpPr>
            <p:grpSpPr>
              <a:xfrm rot="10800000" flipH="1">
                <a:off x="63537" y="3650136"/>
                <a:ext cx="649690" cy="742048"/>
                <a:chOff x="607875" y="2249475"/>
                <a:chExt cx="132425" cy="151250"/>
              </a:xfrm>
            </p:grpSpPr>
            <p:sp>
              <p:nvSpPr>
                <p:cNvPr id="3068" name="Google Shape;306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1" name="Google Shape;3071;p28"/>
              <p:cNvGrpSpPr/>
              <p:nvPr/>
            </p:nvGrpSpPr>
            <p:grpSpPr>
              <a:xfrm rot="10800000" flipH="1">
                <a:off x="713237" y="3650136"/>
                <a:ext cx="649690" cy="742048"/>
                <a:chOff x="607875" y="2249475"/>
                <a:chExt cx="132425" cy="151250"/>
              </a:xfrm>
            </p:grpSpPr>
            <p:sp>
              <p:nvSpPr>
                <p:cNvPr id="3072" name="Google Shape;307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5" name="Google Shape;3075;p28"/>
              <p:cNvGrpSpPr/>
              <p:nvPr/>
            </p:nvGrpSpPr>
            <p:grpSpPr>
              <a:xfrm>
                <a:off x="63537" y="4392186"/>
                <a:ext cx="649690" cy="742048"/>
                <a:chOff x="607875" y="2249475"/>
                <a:chExt cx="132425" cy="151250"/>
              </a:xfrm>
            </p:grpSpPr>
            <p:sp>
              <p:nvSpPr>
                <p:cNvPr id="3076" name="Google Shape;307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79" name="Google Shape;3079;p28"/>
              <p:cNvGrpSpPr/>
              <p:nvPr/>
            </p:nvGrpSpPr>
            <p:grpSpPr>
              <a:xfrm>
                <a:off x="713237" y="4392186"/>
                <a:ext cx="649690" cy="742048"/>
                <a:chOff x="607875" y="2249475"/>
                <a:chExt cx="132425" cy="151250"/>
              </a:xfrm>
            </p:grpSpPr>
            <p:sp>
              <p:nvSpPr>
                <p:cNvPr id="3080" name="Google Shape;308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3" name="Google Shape;3083;p28"/>
              <p:cNvGrpSpPr/>
              <p:nvPr/>
            </p:nvGrpSpPr>
            <p:grpSpPr>
              <a:xfrm rot="10800000" flipH="1">
                <a:off x="63537" y="5134236"/>
                <a:ext cx="649690" cy="742048"/>
                <a:chOff x="607875" y="2249475"/>
                <a:chExt cx="132425" cy="151250"/>
              </a:xfrm>
            </p:grpSpPr>
            <p:sp>
              <p:nvSpPr>
                <p:cNvPr id="3084" name="Google Shape;308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7" name="Google Shape;3087;p28"/>
              <p:cNvGrpSpPr/>
              <p:nvPr/>
            </p:nvGrpSpPr>
            <p:grpSpPr>
              <a:xfrm rot="10800000" flipH="1">
                <a:off x="713237" y="5134236"/>
                <a:ext cx="649690" cy="742048"/>
                <a:chOff x="607875" y="2249475"/>
                <a:chExt cx="132425" cy="151250"/>
              </a:xfrm>
            </p:grpSpPr>
            <p:sp>
              <p:nvSpPr>
                <p:cNvPr id="3088" name="Google Shape;308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091" name="Google Shape;3091;p28"/>
            <p:cNvGrpSpPr/>
            <p:nvPr/>
          </p:nvGrpSpPr>
          <p:grpSpPr>
            <a:xfrm>
              <a:off x="4571999" y="78"/>
              <a:ext cx="1125792" cy="5143295"/>
              <a:chOff x="63537" y="-60114"/>
              <a:chExt cx="1299390" cy="5936398"/>
            </a:xfrm>
          </p:grpSpPr>
          <p:grpSp>
            <p:nvGrpSpPr>
              <p:cNvPr id="3092" name="Google Shape;3092;p28"/>
              <p:cNvGrpSpPr/>
              <p:nvPr/>
            </p:nvGrpSpPr>
            <p:grpSpPr>
              <a:xfrm>
                <a:off x="63537" y="-60114"/>
                <a:ext cx="649690" cy="742048"/>
                <a:chOff x="607875" y="2249475"/>
                <a:chExt cx="132425" cy="151250"/>
              </a:xfrm>
            </p:grpSpPr>
            <p:sp>
              <p:nvSpPr>
                <p:cNvPr id="3093" name="Google Shape;309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6" name="Google Shape;3096;p28"/>
              <p:cNvGrpSpPr/>
              <p:nvPr/>
            </p:nvGrpSpPr>
            <p:grpSpPr>
              <a:xfrm>
                <a:off x="713237" y="-60114"/>
                <a:ext cx="649690" cy="742048"/>
                <a:chOff x="607875" y="2249475"/>
                <a:chExt cx="132425" cy="151250"/>
              </a:xfrm>
            </p:grpSpPr>
            <p:sp>
              <p:nvSpPr>
                <p:cNvPr id="3097" name="Google Shape;309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0" name="Google Shape;3100;p28"/>
              <p:cNvGrpSpPr/>
              <p:nvPr/>
            </p:nvGrpSpPr>
            <p:grpSpPr>
              <a:xfrm rot="10800000" flipH="1">
                <a:off x="63537" y="681936"/>
                <a:ext cx="649690" cy="742048"/>
                <a:chOff x="607875" y="2249475"/>
                <a:chExt cx="132425" cy="151250"/>
              </a:xfrm>
            </p:grpSpPr>
            <p:sp>
              <p:nvSpPr>
                <p:cNvPr id="3101" name="Google Shape;310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4" name="Google Shape;3104;p28"/>
              <p:cNvGrpSpPr/>
              <p:nvPr/>
            </p:nvGrpSpPr>
            <p:grpSpPr>
              <a:xfrm rot="10800000" flipH="1">
                <a:off x="713237" y="681936"/>
                <a:ext cx="649690" cy="742048"/>
                <a:chOff x="607875" y="2249475"/>
                <a:chExt cx="132425" cy="151250"/>
              </a:xfrm>
            </p:grpSpPr>
            <p:sp>
              <p:nvSpPr>
                <p:cNvPr id="3105" name="Google Shape;310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8" name="Google Shape;3108;p28"/>
              <p:cNvGrpSpPr/>
              <p:nvPr/>
            </p:nvGrpSpPr>
            <p:grpSpPr>
              <a:xfrm>
                <a:off x="63537" y="1423986"/>
                <a:ext cx="649690" cy="742048"/>
                <a:chOff x="607875" y="2249475"/>
                <a:chExt cx="132425" cy="151250"/>
              </a:xfrm>
            </p:grpSpPr>
            <p:sp>
              <p:nvSpPr>
                <p:cNvPr id="3109" name="Google Shape;310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12" name="Google Shape;3112;p28"/>
              <p:cNvGrpSpPr/>
              <p:nvPr/>
            </p:nvGrpSpPr>
            <p:grpSpPr>
              <a:xfrm>
                <a:off x="713237" y="1423986"/>
                <a:ext cx="649690" cy="742048"/>
                <a:chOff x="607875" y="2249475"/>
                <a:chExt cx="132425" cy="151250"/>
              </a:xfrm>
            </p:grpSpPr>
            <p:sp>
              <p:nvSpPr>
                <p:cNvPr id="3113" name="Google Shape;311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16" name="Google Shape;3116;p28"/>
              <p:cNvGrpSpPr/>
              <p:nvPr/>
            </p:nvGrpSpPr>
            <p:grpSpPr>
              <a:xfrm rot="10800000" flipH="1">
                <a:off x="63537" y="2166036"/>
                <a:ext cx="649690" cy="742048"/>
                <a:chOff x="607875" y="2249475"/>
                <a:chExt cx="132425" cy="151250"/>
              </a:xfrm>
            </p:grpSpPr>
            <p:sp>
              <p:nvSpPr>
                <p:cNvPr id="3117" name="Google Shape;311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0" name="Google Shape;3120;p28"/>
              <p:cNvGrpSpPr/>
              <p:nvPr/>
            </p:nvGrpSpPr>
            <p:grpSpPr>
              <a:xfrm rot="10800000" flipH="1">
                <a:off x="713237" y="2166036"/>
                <a:ext cx="649690" cy="742048"/>
                <a:chOff x="607875" y="2249475"/>
                <a:chExt cx="132425" cy="151250"/>
              </a:xfrm>
            </p:grpSpPr>
            <p:sp>
              <p:nvSpPr>
                <p:cNvPr id="3121" name="Google Shape;312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4" name="Google Shape;3124;p28"/>
              <p:cNvGrpSpPr/>
              <p:nvPr/>
            </p:nvGrpSpPr>
            <p:grpSpPr>
              <a:xfrm>
                <a:off x="63537" y="2908086"/>
                <a:ext cx="649690" cy="742048"/>
                <a:chOff x="607875" y="2249475"/>
                <a:chExt cx="132425" cy="151250"/>
              </a:xfrm>
            </p:grpSpPr>
            <p:sp>
              <p:nvSpPr>
                <p:cNvPr id="3125" name="Google Shape;312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8" name="Google Shape;3128;p28"/>
              <p:cNvGrpSpPr/>
              <p:nvPr/>
            </p:nvGrpSpPr>
            <p:grpSpPr>
              <a:xfrm>
                <a:off x="713237" y="2908086"/>
                <a:ext cx="649690" cy="742048"/>
                <a:chOff x="607875" y="2249475"/>
                <a:chExt cx="132425" cy="151250"/>
              </a:xfrm>
            </p:grpSpPr>
            <p:sp>
              <p:nvSpPr>
                <p:cNvPr id="3129" name="Google Shape;312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32" name="Google Shape;3132;p28"/>
              <p:cNvGrpSpPr/>
              <p:nvPr/>
            </p:nvGrpSpPr>
            <p:grpSpPr>
              <a:xfrm rot="10800000" flipH="1">
                <a:off x="63537" y="3650136"/>
                <a:ext cx="649690" cy="742048"/>
                <a:chOff x="607875" y="2249475"/>
                <a:chExt cx="132425" cy="151250"/>
              </a:xfrm>
            </p:grpSpPr>
            <p:sp>
              <p:nvSpPr>
                <p:cNvPr id="3133" name="Google Shape;313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36" name="Google Shape;3136;p28"/>
              <p:cNvGrpSpPr/>
              <p:nvPr/>
            </p:nvGrpSpPr>
            <p:grpSpPr>
              <a:xfrm rot="10800000" flipH="1">
                <a:off x="713237" y="3650136"/>
                <a:ext cx="649690" cy="742048"/>
                <a:chOff x="607875" y="2249475"/>
                <a:chExt cx="132425" cy="151250"/>
              </a:xfrm>
            </p:grpSpPr>
            <p:sp>
              <p:nvSpPr>
                <p:cNvPr id="3137" name="Google Shape;313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0" name="Google Shape;3140;p28"/>
              <p:cNvGrpSpPr/>
              <p:nvPr/>
            </p:nvGrpSpPr>
            <p:grpSpPr>
              <a:xfrm>
                <a:off x="63537" y="4392186"/>
                <a:ext cx="649690" cy="742048"/>
                <a:chOff x="607875" y="2249475"/>
                <a:chExt cx="132425" cy="151250"/>
              </a:xfrm>
            </p:grpSpPr>
            <p:sp>
              <p:nvSpPr>
                <p:cNvPr id="3141" name="Google Shape;314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4" name="Google Shape;3144;p28"/>
              <p:cNvGrpSpPr/>
              <p:nvPr/>
            </p:nvGrpSpPr>
            <p:grpSpPr>
              <a:xfrm>
                <a:off x="713237" y="4392186"/>
                <a:ext cx="649690" cy="742048"/>
                <a:chOff x="607875" y="2249475"/>
                <a:chExt cx="132425" cy="151250"/>
              </a:xfrm>
            </p:grpSpPr>
            <p:sp>
              <p:nvSpPr>
                <p:cNvPr id="3145" name="Google Shape;314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48" name="Google Shape;3148;p28"/>
              <p:cNvGrpSpPr/>
              <p:nvPr/>
            </p:nvGrpSpPr>
            <p:grpSpPr>
              <a:xfrm rot="10800000" flipH="1">
                <a:off x="63537" y="5134236"/>
                <a:ext cx="649690" cy="742048"/>
                <a:chOff x="607875" y="2249475"/>
                <a:chExt cx="132425" cy="151250"/>
              </a:xfrm>
            </p:grpSpPr>
            <p:sp>
              <p:nvSpPr>
                <p:cNvPr id="3149" name="Google Shape;314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52" name="Google Shape;3152;p28"/>
              <p:cNvGrpSpPr/>
              <p:nvPr/>
            </p:nvGrpSpPr>
            <p:grpSpPr>
              <a:xfrm rot="10800000" flipH="1">
                <a:off x="713237" y="5134236"/>
                <a:ext cx="649690" cy="742048"/>
                <a:chOff x="607875" y="2249475"/>
                <a:chExt cx="132425" cy="151250"/>
              </a:xfrm>
            </p:grpSpPr>
            <p:sp>
              <p:nvSpPr>
                <p:cNvPr id="3153" name="Google Shape;315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56" name="Google Shape;3156;p28"/>
            <p:cNvGrpSpPr/>
            <p:nvPr/>
          </p:nvGrpSpPr>
          <p:grpSpPr>
            <a:xfrm>
              <a:off x="5697799" y="78"/>
              <a:ext cx="1125792" cy="5143295"/>
              <a:chOff x="63537" y="-60114"/>
              <a:chExt cx="1299390" cy="5936398"/>
            </a:xfrm>
          </p:grpSpPr>
          <p:grpSp>
            <p:nvGrpSpPr>
              <p:cNvPr id="3157" name="Google Shape;3157;p28"/>
              <p:cNvGrpSpPr/>
              <p:nvPr/>
            </p:nvGrpSpPr>
            <p:grpSpPr>
              <a:xfrm>
                <a:off x="63537" y="-60114"/>
                <a:ext cx="649690" cy="742048"/>
                <a:chOff x="607875" y="2249475"/>
                <a:chExt cx="132425" cy="151250"/>
              </a:xfrm>
            </p:grpSpPr>
            <p:sp>
              <p:nvSpPr>
                <p:cNvPr id="3158" name="Google Shape;315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1" name="Google Shape;3161;p28"/>
              <p:cNvGrpSpPr/>
              <p:nvPr/>
            </p:nvGrpSpPr>
            <p:grpSpPr>
              <a:xfrm>
                <a:off x="713237" y="-60114"/>
                <a:ext cx="649690" cy="742048"/>
                <a:chOff x="607875" y="2249475"/>
                <a:chExt cx="132425" cy="151250"/>
              </a:xfrm>
            </p:grpSpPr>
            <p:sp>
              <p:nvSpPr>
                <p:cNvPr id="3162" name="Google Shape;316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5" name="Google Shape;3165;p28"/>
              <p:cNvGrpSpPr/>
              <p:nvPr/>
            </p:nvGrpSpPr>
            <p:grpSpPr>
              <a:xfrm rot="10800000" flipH="1">
                <a:off x="63537" y="681936"/>
                <a:ext cx="649690" cy="742048"/>
                <a:chOff x="607875" y="2249475"/>
                <a:chExt cx="132425" cy="151250"/>
              </a:xfrm>
            </p:grpSpPr>
            <p:sp>
              <p:nvSpPr>
                <p:cNvPr id="3166" name="Google Shape;316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69" name="Google Shape;3169;p28"/>
              <p:cNvGrpSpPr/>
              <p:nvPr/>
            </p:nvGrpSpPr>
            <p:grpSpPr>
              <a:xfrm rot="10800000" flipH="1">
                <a:off x="713237" y="681936"/>
                <a:ext cx="649690" cy="742048"/>
                <a:chOff x="607875" y="2249475"/>
                <a:chExt cx="132425" cy="151250"/>
              </a:xfrm>
            </p:grpSpPr>
            <p:sp>
              <p:nvSpPr>
                <p:cNvPr id="3170" name="Google Shape;317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3" name="Google Shape;3173;p28"/>
              <p:cNvGrpSpPr/>
              <p:nvPr/>
            </p:nvGrpSpPr>
            <p:grpSpPr>
              <a:xfrm>
                <a:off x="63537" y="1423986"/>
                <a:ext cx="649690" cy="742048"/>
                <a:chOff x="607875" y="2249475"/>
                <a:chExt cx="132425" cy="151250"/>
              </a:xfrm>
            </p:grpSpPr>
            <p:sp>
              <p:nvSpPr>
                <p:cNvPr id="3174" name="Google Shape;317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7" name="Google Shape;3177;p28"/>
              <p:cNvGrpSpPr/>
              <p:nvPr/>
            </p:nvGrpSpPr>
            <p:grpSpPr>
              <a:xfrm>
                <a:off x="713237" y="1423986"/>
                <a:ext cx="649690" cy="742048"/>
                <a:chOff x="607875" y="2249475"/>
                <a:chExt cx="132425" cy="151250"/>
              </a:xfrm>
            </p:grpSpPr>
            <p:sp>
              <p:nvSpPr>
                <p:cNvPr id="3178" name="Google Shape;317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1" name="Google Shape;3181;p28"/>
              <p:cNvGrpSpPr/>
              <p:nvPr/>
            </p:nvGrpSpPr>
            <p:grpSpPr>
              <a:xfrm rot="10800000" flipH="1">
                <a:off x="63537" y="2166036"/>
                <a:ext cx="649690" cy="742048"/>
                <a:chOff x="607875" y="2249475"/>
                <a:chExt cx="132425" cy="151250"/>
              </a:xfrm>
            </p:grpSpPr>
            <p:sp>
              <p:nvSpPr>
                <p:cNvPr id="3182" name="Google Shape;318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5" name="Google Shape;3185;p28"/>
              <p:cNvGrpSpPr/>
              <p:nvPr/>
            </p:nvGrpSpPr>
            <p:grpSpPr>
              <a:xfrm rot="10800000" flipH="1">
                <a:off x="713237" y="2166036"/>
                <a:ext cx="649690" cy="742048"/>
                <a:chOff x="607875" y="2249475"/>
                <a:chExt cx="132425" cy="151250"/>
              </a:xfrm>
            </p:grpSpPr>
            <p:sp>
              <p:nvSpPr>
                <p:cNvPr id="3186" name="Google Shape;318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89" name="Google Shape;3189;p28"/>
              <p:cNvGrpSpPr/>
              <p:nvPr/>
            </p:nvGrpSpPr>
            <p:grpSpPr>
              <a:xfrm>
                <a:off x="63537" y="2908086"/>
                <a:ext cx="649690" cy="742048"/>
                <a:chOff x="607875" y="2249475"/>
                <a:chExt cx="132425" cy="151250"/>
              </a:xfrm>
            </p:grpSpPr>
            <p:sp>
              <p:nvSpPr>
                <p:cNvPr id="3190" name="Google Shape;319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3" name="Google Shape;3193;p28"/>
              <p:cNvGrpSpPr/>
              <p:nvPr/>
            </p:nvGrpSpPr>
            <p:grpSpPr>
              <a:xfrm>
                <a:off x="713237" y="2908086"/>
                <a:ext cx="649690" cy="742048"/>
                <a:chOff x="607875" y="2249475"/>
                <a:chExt cx="132425" cy="151250"/>
              </a:xfrm>
            </p:grpSpPr>
            <p:sp>
              <p:nvSpPr>
                <p:cNvPr id="3194" name="Google Shape;319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7" name="Google Shape;3197;p28"/>
              <p:cNvGrpSpPr/>
              <p:nvPr/>
            </p:nvGrpSpPr>
            <p:grpSpPr>
              <a:xfrm rot="10800000" flipH="1">
                <a:off x="63537" y="3650136"/>
                <a:ext cx="649690" cy="742048"/>
                <a:chOff x="607875" y="2249475"/>
                <a:chExt cx="132425" cy="151250"/>
              </a:xfrm>
            </p:grpSpPr>
            <p:sp>
              <p:nvSpPr>
                <p:cNvPr id="3198" name="Google Shape;319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1" name="Google Shape;3201;p28"/>
              <p:cNvGrpSpPr/>
              <p:nvPr/>
            </p:nvGrpSpPr>
            <p:grpSpPr>
              <a:xfrm rot="10800000" flipH="1">
                <a:off x="713237" y="3650136"/>
                <a:ext cx="649690" cy="742048"/>
                <a:chOff x="607875" y="2249475"/>
                <a:chExt cx="132425" cy="151250"/>
              </a:xfrm>
            </p:grpSpPr>
            <p:sp>
              <p:nvSpPr>
                <p:cNvPr id="3202" name="Google Shape;320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5" name="Google Shape;3205;p28"/>
              <p:cNvGrpSpPr/>
              <p:nvPr/>
            </p:nvGrpSpPr>
            <p:grpSpPr>
              <a:xfrm>
                <a:off x="63537" y="4392186"/>
                <a:ext cx="649690" cy="742048"/>
                <a:chOff x="607875" y="2249475"/>
                <a:chExt cx="132425" cy="151250"/>
              </a:xfrm>
            </p:grpSpPr>
            <p:sp>
              <p:nvSpPr>
                <p:cNvPr id="3206" name="Google Shape;320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9" name="Google Shape;3209;p28"/>
              <p:cNvGrpSpPr/>
              <p:nvPr/>
            </p:nvGrpSpPr>
            <p:grpSpPr>
              <a:xfrm>
                <a:off x="713237" y="4392186"/>
                <a:ext cx="649690" cy="742048"/>
                <a:chOff x="607875" y="2249475"/>
                <a:chExt cx="132425" cy="151250"/>
              </a:xfrm>
            </p:grpSpPr>
            <p:sp>
              <p:nvSpPr>
                <p:cNvPr id="3210" name="Google Shape;321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3" name="Google Shape;3213;p28"/>
              <p:cNvGrpSpPr/>
              <p:nvPr/>
            </p:nvGrpSpPr>
            <p:grpSpPr>
              <a:xfrm rot="10800000" flipH="1">
                <a:off x="63537" y="5134236"/>
                <a:ext cx="649690" cy="742048"/>
                <a:chOff x="607875" y="2249475"/>
                <a:chExt cx="132425" cy="151250"/>
              </a:xfrm>
            </p:grpSpPr>
            <p:sp>
              <p:nvSpPr>
                <p:cNvPr id="3214" name="Google Shape;321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17" name="Google Shape;3217;p28"/>
              <p:cNvGrpSpPr/>
              <p:nvPr/>
            </p:nvGrpSpPr>
            <p:grpSpPr>
              <a:xfrm rot="10800000" flipH="1">
                <a:off x="713237" y="5134236"/>
                <a:ext cx="649690" cy="742048"/>
                <a:chOff x="607875" y="2249475"/>
                <a:chExt cx="132425" cy="151250"/>
              </a:xfrm>
            </p:grpSpPr>
            <p:sp>
              <p:nvSpPr>
                <p:cNvPr id="3218" name="Google Shape;321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21" name="Google Shape;3221;p28"/>
            <p:cNvGrpSpPr/>
            <p:nvPr/>
          </p:nvGrpSpPr>
          <p:grpSpPr>
            <a:xfrm>
              <a:off x="6823599" y="178"/>
              <a:ext cx="1125792" cy="5143295"/>
              <a:chOff x="63537" y="-60114"/>
              <a:chExt cx="1299390" cy="5936398"/>
            </a:xfrm>
          </p:grpSpPr>
          <p:grpSp>
            <p:nvGrpSpPr>
              <p:cNvPr id="3222" name="Google Shape;3222;p28"/>
              <p:cNvGrpSpPr/>
              <p:nvPr/>
            </p:nvGrpSpPr>
            <p:grpSpPr>
              <a:xfrm>
                <a:off x="63537" y="-60114"/>
                <a:ext cx="649690" cy="742048"/>
                <a:chOff x="607875" y="2249475"/>
                <a:chExt cx="132425" cy="151250"/>
              </a:xfrm>
            </p:grpSpPr>
            <p:sp>
              <p:nvSpPr>
                <p:cNvPr id="3223" name="Google Shape;322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6" name="Google Shape;3226;p28"/>
              <p:cNvGrpSpPr/>
              <p:nvPr/>
            </p:nvGrpSpPr>
            <p:grpSpPr>
              <a:xfrm>
                <a:off x="713237" y="-60114"/>
                <a:ext cx="649690" cy="742048"/>
                <a:chOff x="607875" y="2249475"/>
                <a:chExt cx="132425" cy="151250"/>
              </a:xfrm>
            </p:grpSpPr>
            <p:sp>
              <p:nvSpPr>
                <p:cNvPr id="3227" name="Google Shape;322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30" name="Google Shape;3230;p28"/>
              <p:cNvGrpSpPr/>
              <p:nvPr/>
            </p:nvGrpSpPr>
            <p:grpSpPr>
              <a:xfrm rot="10800000" flipH="1">
                <a:off x="63537" y="681936"/>
                <a:ext cx="649690" cy="742048"/>
                <a:chOff x="607875" y="2249475"/>
                <a:chExt cx="132425" cy="151250"/>
              </a:xfrm>
            </p:grpSpPr>
            <p:sp>
              <p:nvSpPr>
                <p:cNvPr id="3231" name="Google Shape;323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34" name="Google Shape;3234;p28"/>
              <p:cNvGrpSpPr/>
              <p:nvPr/>
            </p:nvGrpSpPr>
            <p:grpSpPr>
              <a:xfrm rot="10800000" flipH="1">
                <a:off x="713237" y="681936"/>
                <a:ext cx="649690" cy="742048"/>
                <a:chOff x="607875" y="2249475"/>
                <a:chExt cx="132425" cy="151250"/>
              </a:xfrm>
            </p:grpSpPr>
            <p:sp>
              <p:nvSpPr>
                <p:cNvPr id="3235" name="Google Shape;323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38" name="Google Shape;3238;p28"/>
              <p:cNvGrpSpPr/>
              <p:nvPr/>
            </p:nvGrpSpPr>
            <p:grpSpPr>
              <a:xfrm>
                <a:off x="63537" y="1423986"/>
                <a:ext cx="649690" cy="742048"/>
                <a:chOff x="607875" y="2249475"/>
                <a:chExt cx="132425" cy="151250"/>
              </a:xfrm>
            </p:grpSpPr>
            <p:sp>
              <p:nvSpPr>
                <p:cNvPr id="3239" name="Google Shape;323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2" name="Google Shape;3242;p28"/>
              <p:cNvGrpSpPr/>
              <p:nvPr/>
            </p:nvGrpSpPr>
            <p:grpSpPr>
              <a:xfrm>
                <a:off x="713237" y="1423986"/>
                <a:ext cx="649690" cy="742048"/>
                <a:chOff x="607875" y="2249475"/>
                <a:chExt cx="132425" cy="151250"/>
              </a:xfrm>
            </p:grpSpPr>
            <p:sp>
              <p:nvSpPr>
                <p:cNvPr id="3243" name="Google Shape;324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6" name="Google Shape;3246;p28"/>
              <p:cNvGrpSpPr/>
              <p:nvPr/>
            </p:nvGrpSpPr>
            <p:grpSpPr>
              <a:xfrm rot="10800000" flipH="1">
                <a:off x="63537" y="2166036"/>
                <a:ext cx="649690" cy="742048"/>
                <a:chOff x="607875" y="2249475"/>
                <a:chExt cx="132425" cy="151250"/>
              </a:xfrm>
            </p:grpSpPr>
            <p:sp>
              <p:nvSpPr>
                <p:cNvPr id="3247" name="Google Shape;324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0" name="Google Shape;3250;p28"/>
              <p:cNvGrpSpPr/>
              <p:nvPr/>
            </p:nvGrpSpPr>
            <p:grpSpPr>
              <a:xfrm rot="10800000" flipH="1">
                <a:off x="713237" y="2166036"/>
                <a:ext cx="649690" cy="742048"/>
                <a:chOff x="607875" y="2249475"/>
                <a:chExt cx="132425" cy="151250"/>
              </a:xfrm>
            </p:grpSpPr>
            <p:sp>
              <p:nvSpPr>
                <p:cNvPr id="3251" name="Google Shape;325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4" name="Google Shape;3254;p28"/>
              <p:cNvGrpSpPr/>
              <p:nvPr/>
            </p:nvGrpSpPr>
            <p:grpSpPr>
              <a:xfrm>
                <a:off x="63537" y="2908086"/>
                <a:ext cx="649690" cy="742048"/>
                <a:chOff x="607875" y="2249475"/>
                <a:chExt cx="132425" cy="151250"/>
              </a:xfrm>
            </p:grpSpPr>
            <p:sp>
              <p:nvSpPr>
                <p:cNvPr id="3255" name="Google Shape;325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8" name="Google Shape;3258;p28"/>
              <p:cNvGrpSpPr/>
              <p:nvPr/>
            </p:nvGrpSpPr>
            <p:grpSpPr>
              <a:xfrm>
                <a:off x="713237" y="2908086"/>
                <a:ext cx="649690" cy="742048"/>
                <a:chOff x="607875" y="2249475"/>
                <a:chExt cx="132425" cy="151250"/>
              </a:xfrm>
            </p:grpSpPr>
            <p:sp>
              <p:nvSpPr>
                <p:cNvPr id="3259" name="Google Shape;325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2" name="Google Shape;3262;p28"/>
              <p:cNvGrpSpPr/>
              <p:nvPr/>
            </p:nvGrpSpPr>
            <p:grpSpPr>
              <a:xfrm rot="10800000" flipH="1">
                <a:off x="63537" y="3650136"/>
                <a:ext cx="649690" cy="742048"/>
                <a:chOff x="607875" y="2249475"/>
                <a:chExt cx="132425" cy="151250"/>
              </a:xfrm>
            </p:grpSpPr>
            <p:sp>
              <p:nvSpPr>
                <p:cNvPr id="3263" name="Google Shape;326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6" name="Google Shape;3266;p28"/>
              <p:cNvGrpSpPr/>
              <p:nvPr/>
            </p:nvGrpSpPr>
            <p:grpSpPr>
              <a:xfrm rot="10800000" flipH="1">
                <a:off x="713237" y="3650136"/>
                <a:ext cx="649690" cy="742048"/>
                <a:chOff x="607875" y="2249475"/>
                <a:chExt cx="132425" cy="151250"/>
              </a:xfrm>
            </p:grpSpPr>
            <p:sp>
              <p:nvSpPr>
                <p:cNvPr id="3267" name="Google Shape;3267;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0" name="Google Shape;3270;p28"/>
              <p:cNvGrpSpPr/>
              <p:nvPr/>
            </p:nvGrpSpPr>
            <p:grpSpPr>
              <a:xfrm>
                <a:off x="63537" y="4392186"/>
                <a:ext cx="649690" cy="742048"/>
                <a:chOff x="607875" y="2249475"/>
                <a:chExt cx="132425" cy="151250"/>
              </a:xfrm>
            </p:grpSpPr>
            <p:sp>
              <p:nvSpPr>
                <p:cNvPr id="3271" name="Google Shape;3271;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4" name="Google Shape;3274;p28"/>
              <p:cNvGrpSpPr/>
              <p:nvPr/>
            </p:nvGrpSpPr>
            <p:grpSpPr>
              <a:xfrm>
                <a:off x="713237" y="4392186"/>
                <a:ext cx="649690" cy="742048"/>
                <a:chOff x="607875" y="2249475"/>
                <a:chExt cx="132425" cy="151250"/>
              </a:xfrm>
            </p:grpSpPr>
            <p:sp>
              <p:nvSpPr>
                <p:cNvPr id="3275" name="Google Shape;3275;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8" name="Google Shape;3278;p28"/>
              <p:cNvGrpSpPr/>
              <p:nvPr/>
            </p:nvGrpSpPr>
            <p:grpSpPr>
              <a:xfrm rot="10800000" flipH="1">
                <a:off x="63537" y="5134236"/>
                <a:ext cx="649690" cy="742048"/>
                <a:chOff x="607875" y="2249475"/>
                <a:chExt cx="132425" cy="151250"/>
              </a:xfrm>
            </p:grpSpPr>
            <p:sp>
              <p:nvSpPr>
                <p:cNvPr id="3279" name="Google Shape;3279;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2" name="Google Shape;3282;p28"/>
              <p:cNvGrpSpPr/>
              <p:nvPr/>
            </p:nvGrpSpPr>
            <p:grpSpPr>
              <a:xfrm rot="10800000" flipH="1">
                <a:off x="713237" y="5134236"/>
                <a:ext cx="649690" cy="742048"/>
                <a:chOff x="607875" y="2249475"/>
                <a:chExt cx="132425" cy="151250"/>
              </a:xfrm>
            </p:grpSpPr>
            <p:sp>
              <p:nvSpPr>
                <p:cNvPr id="3283" name="Google Shape;3283;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86" name="Google Shape;3286;p28"/>
            <p:cNvGrpSpPr/>
            <p:nvPr/>
          </p:nvGrpSpPr>
          <p:grpSpPr>
            <a:xfrm>
              <a:off x="7949399" y="178"/>
              <a:ext cx="1125792" cy="5143295"/>
              <a:chOff x="63537" y="-60114"/>
              <a:chExt cx="1299390" cy="5936398"/>
            </a:xfrm>
          </p:grpSpPr>
          <p:grpSp>
            <p:nvGrpSpPr>
              <p:cNvPr id="3287" name="Google Shape;3287;p28"/>
              <p:cNvGrpSpPr/>
              <p:nvPr/>
            </p:nvGrpSpPr>
            <p:grpSpPr>
              <a:xfrm>
                <a:off x="63537" y="-60114"/>
                <a:ext cx="649690" cy="742048"/>
                <a:chOff x="607875" y="2249475"/>
                <a:chExt cx="132425" cy="151250"/>
              </a:xfrm>
            </p:grpSpPr>
            <p:sp>
              <p:nvSpPr>
                <p:cNvPr id="3288" name="Google Shape;328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1" name="Google Shape;3291;p28"/>
              <p:cNvGrpSpPr/>
              <p:nvPr/>
            </p:nvGrpSpPr>
            <p:grpSpPr>
              <a:xfrm>
                <a:off x="713237" y="-60114"/>
                <a:ext cx="649690" cy="742048"/>
                <a:chOff x="607875" y="2249475"/>
                <a:chExt cx="132425" cy="151250"/>
              </a:xfrm>
            </p:grpSpPr>
            <p:sp>
              <p:nvSpPr>
                <p:cNvPr id="3292" name="Google Shape;329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5" name="Google Shape;3295;p28"/>
              <p:cNvGrpSpPr/>
              <p:nvPr/>
            </p:nvGrpSpPr>
            <p:grpSpPr>
              <a:xfrm rot="10800000" flipH="1">
                <a:off x="63537" y="681936"/>
                <a:ext cx="649690" cy="742048"/>
                <a:chOff x="607875" y="2249475"/>
                <a:chExt cx="132425" cy="151250"/>
              </a:xfrm>
            </p:grpSpPr>
            <p:sp>
              <p:nvSpPr>
                <p:cNvPr id="3296" name="Google Shape;329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9" name="Google Shape;3299;p28"/>
              <p:cNvGrpSpPr/>
              <p:nvPr/>
            </p:nvGrpSpPr>
            <p:grpSpPr>
              <a:xfrm rot="10800000" flipH="1">
                <a:off x="713237" y="681936"/>
                <a:ext cx="649690" cy="742048"/>
                <a:chOff x="607875" y="2249475"/>
                <a:chExt cx="132425" cy="151250"/>
              </a:xfrm>
            </p:grpSpPr>
            <p:sp>
              <p:nvSpPr>
                <p:cNvPr id="3300" name="Google Shape;330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3" name="Google Shape;3303;p28"/>
              <p:cNvGrpSpPr/>
              <p:nvPr/>
            </p:nvGrpSpPr>
            <p:grpSpPr>
              <a:xfrm>
                <a:off x="63537" y="1423986"/>
                <a:ext cx="649690" cy="742048"/>
                <a:chOff x="607875" y="2249475"/>
                <a:chExt cx="132425" cy="151250"/>
              </a:xfrm>
            </p:grpSpPr>
            <p:sp>
              <p:nvSpPr>
                <p:cNvPr id="3304" name="Google Shape;330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7" name="Google Shape;3307;p28"/>
              <p:cNvGrpSpPr/>
              <p:nvPr/>
            </p:nvGrpSpPr>
            <p:grpSpPr>
              <a:xfrm>
                <a:off x="713237" y="1423986"/>
                <a:ext cx="649690" cy="742048"/>
                <a:chOff x="607875" y="2249475"/>
                <a:chExt cx="132425" cy="151250"/>
              </a:xfrm>
            </p:grpSpPr>
            <p:sp>
              <p:nvSpPr>
                <p:cNvPr id="3308" name="Google Shape;330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1" name="Google Shape;3311;p28"/>
              <p:cNvGrpSpPr/>
              <p:nvPr/>
            </p:nvGrpSpPr>
            <p:grpSpPr>
              <a:xfrm rot="10800000" flipH="1">
                <a:off x="63537" y="2166036"/>
                <a:ext cx="649690" cy="742048"/>
                <a:chOff x="607875" y="2249475"/>
                <a:chExt cx="132425" cy="151250"/>
              </a:xfrm>
            </p:grpSpPr>
            <p:sp>
              <p:nvSpPr>
                <p:cNvPr id="3312" name="Google Shape;331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5" name="Google Shape;3315;p28"/>
              <p:cNvGrpSpPr/>
              <p:nvPr/>
            </p:nvGrpSpPr>
            <p:grpSpPr>
              <a:xfrm rot="10800000" flipH="1">
                <a:off x="713237" y="2166036"/>
                <a:ext cx="649690" cy="742048"/>
                <a:chOff x="607875" y="2249475"/>
                <a:chExt cx="132425" cy="151250"/>
              </a:xfrm>
            </p:grpSpPr>
            <p:sp>
              <p:nvSpPr>
                <p:cNvPr id="3316" name="Google Shape;331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19" name="Google Shape;3319;p28"/>
              <p:cNvGrpSpPr/>
              <p:nvPr/>
            </p:nvGrpSpPr>
            <p:grpSpPr>
              <a:xfrm>
                <a:off x="63537" y="2908086"/>
                <a:ext cx="649690" cy="742048"/>
                <a:chOff x="607875" y="2249475"/>
                <a:chExt cx="132425" cy="151250"/>
              </a:xfrm>
            </p:grpSpPr>
            <p:sp>
              <p:nvSpPr>
                <p:cNvPr id="3320" name="Google Shape;332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3" name="Google Shape;3323;p28"/>
              <p:cNvGrpSpPr/>
              <p:nvPr/>
            </p:nvGrpSpPr>
            <p:grpSpPr>
              <a:xfrm>
                <a:off x="713237" y="2908086"/>
                <a:ext cx="649690" cy="742048"/>
                <a:chOff x="607875" y="2249475"/>
                <a:chExt cx="132425" cy="151250"/>
              </a:xfrm>
            </p:grpSpPr>
            <p:sp>
              <p:nvSpPr>
                <p:cNvPr id="3324" name="Google Shape;332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7" name="Google Shape;3327;p28"/>
              <p:cNvGrpSpPr/>
              <p:nvPr/>
            </p:nvGrpSpPr>
            <p:grpSpPr>
              <a:xfrm rot="10800000" flipH="1">
                <a:off x="63537" y="3650136"/>
                <a:ext cx="649690" cy="742048"/>
                <a:chOff x="607875" y="2249475"/>
                <a:chExt cx="132425" cy="151250"/>
              </a:xfrm>
            </p:grpSpPr>
            <p:sp>
              <p:nvSpPr>
                <p:cNvPr id="3328" name="Google Shape;332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1" name="Google Shape;3331;p28"/>
              <p:cNvGrpSpPr/>
              <p:nvPr/>
            </p:nvGrpSpPr>
            <p:grpSpPr>
              <a:xfrm rot="10800000" flipH="1">
                <a:off x="713237" y="3650136"/>
                <a:ext cx="649690" cy="742048"/>
                <a:chOff x="607875" y="2249475"/>
                <a:chExt cx="132425" cy="151250"/>
              </a:xfrm>
            </p:grpSpPr>
            <p:sp>
              <p:nvSpPr>
                <p:cNvPr id="3332" name="Google Shape;3332;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5" name="Google Shape;3335;p28"/>
              <p:cNvGrpSpPr/>
              <p:nvPr/>
            </p:nvGrpSpPr>
            <p:grpSpPr>
              <a:xfrm>
                <a:off x="63537" y="4392186"/>
                <a:ext cx="649690" cy="742048"/>
                <a:chOff x="607875" y="2249475"/>
                <a:chExt cx="132425" cy="151250"/>
              </a:xfrm>
            </p:grpSpPr>
            <p:sp>
              <p:nvSpPr>
                <p:cNvPr id="3336" name="Google Shape;3336;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9" name="Google Shape;3339;p28"/>
              <p:cNvGrpSpPr/>
              <p:nvPr/>
            </p:nvGrpSpPr>
            <p:grpSpPr>
              <a:xfrm>
                <a:off x="713237" y="4392186"/>
                <a:ext cx="649690" cy="742048"/>
                <a:chOff x="607875" y="2249475"/>
                <a:chExt cx="132425" cy="151250"/>
              </a:xfrm>
            </p:grpSpPr>
            <p:sp>
              <p:nvSpPr>
                <p:cNvPr id="3340" name="Google Shape;3340;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3" name="Google Shape;3343;p28"/>
              <p:cNvGrpSpPr/>
              <p:nvPr/>
            </p:nvGrpSpPr>
            <p:grpSpPr>
              <a:xfrm rot="10800000" flipH="1">
                <a:off x="63537" y="5134236"/>
                <a:ext cx="649690" cy="742048"/>
                <a:chOff x="607875" y="2249475"/>
                <a:chExt cx="132425" cy="151250"/>
              </a:xfrm>
            </p:grpSpPr>
            <p:sp>
              <p:nvSpPr>
                <p:cNvPr id="3344" name="Google Shape;3344;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7" name="Google Shape;3347;p28"/>
              <p:cNvGrpSpPr/>
              <p:nvPr/>
            </p:nvGrpSpPr>
            <p:grpSpPr>
              <a:xfrm rot="10800000" flipH="1">
                <a:off x="713237" y="5134236"/>
                <a:ext cx="649690" cy="742048"/>
                <a:chOff x="607875" y="2249475"/>
                <a:chExt cx="132425" cy="151250"/>
              </a:xfrm>
            </p:grpSpPr>
            <p:sp>
              <p:nvSpPr>
                <p:cNvPr id="3348" name="Google Shape;3348;p28"/>
                <p:cNvSpPr/>
                <p:nvPr/>
              </p:nvSpPr>
              <p:spPr>
                <a:xfrm>
                  <a:off x="607875" y="2249475"/>
                  <a:ext cx="132425" cy="151250"/>
                </a:xfrm>
                <a:custGeom>
                  <a:avLst/>
                  <a:gdLst/>
                  <a:ahLst/>
                  <a:cxnLst/>
                  <a:rect l="l" t="t" r="r" b="b"/>
                  <a:pathLst>
                    <a:path w="5297" h="6050" fill="none" extrusionOk="0">
                      <a:moveTo>
                        <a:pt x="2649" y="6049"/>
                      </a:moveTo>
                      <a:lnTo>
                        <a:pt x="4360" y="4360"/>
                      </a:lnTo>
                      <a:cubicBezTo>
                        <a:pt x="5296" y="3402"/>
                        <a:pt x="5296" y="1872"/>
                        <a:pt x="4360" y="937"/>
                      </a:cubicBezTo>
                      <a:cubicBezTo>
                        <a:pt x="3402" y="1"/>
                        <a:pt x="1895" y="1"/>
                        <a:pt x="937" y="937"/>
                      </a:cubicBezTo>
                      <a:cubicBezTo>
                        <a:pt x="1" y="1872"/>
                        <a:pt x="1" y="3402"/>
                        <a:pt x="937" y="4360"/>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28"/>
                <p:cNvSpPr/>
                <p:nvPr/>
              </p:nvSpPr>
              <p:spPr>
                <a:xfrm>
                  <a:off x="621575" y="2280875"/>
                  <a:ext cx="105025" cy="119850"/>
                </a:xfrm>
                <a:custGeom>
                  <a:avLst/>
                  <a:gdLst/>
                  <a:ahLst/>
                  <a:cxnLst/>
                  <a:rect l="l" t="t" r="r" b="b"/>
                  <a:pathLst>
                    <a:path w="4201" h="4794" fill="none" extrusionOk="0">
                      <a:moveTo>
                        <a:pt x="2101" y="4793"/>
                      </a:moveTo>
                      <a:lnTo>
                        <a:pt x="3447" y="3447"/>
                      </a:lnTo>
                      <a:cubicBezTo>
                        <a:pt x="4200" y="2693"/>
                        <a:pt x="4200" y="1484"/>
                        <a:pt x="3447" y="753"/>
                      </a:cubicBezTo>
                      <a:cubicBezTo>
                        <a:pt x="2717" y="0"/>
                        <a:pt x="1484" y="0"/>
                        <a:pt x="754" y="753"/>
                      </a:cubicBezTo>
                      <a:cubicBezTo>
                        <a:pt x="1" y="1484"/>
                        <a:pt x="1" y="2693"/>
                        <a:pt x="754" y="3447"/>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28"/>
                <p:cNvSpPr/>
                <p:nvPr/>
              </p:nvSpPr>
              <p:spPr>
                <a:xfrm>
                  <a:off x="640975" y="2325375"/>
                  <a:ext cx="66225" cy="75350"/>
                </a:xfrm>
                <a:custGeom>
                  <a:avLst/>
                  <a:gdLst/>
                  <a:ahLst/>
                  <a:cxnLst/>
                  <a:rect l="l" t="t" r="r" b="b"/>
                  <a:pathLst>
                    <a:path w="2649" h="3014" fill="none" extrusionOk="0">
                      <a:moveTo>
                        <a:pt x="1325" y="3013"/>
                      </a:moveTo>
                      <a:lnTo>
                        <a:pt x="2169" y="2169"/>
                      </a:lnTo>
                      <a:cubicBezTo>
                        <a:pt x="2648" y="1690"/>
                        <a:pt x="2648" y="936"/>
                        <a:pt x="2169" y="457"/>
                      </a:cubicBezTo>
                      <a:cubicBezTo>
                        <a:pt x="1713" y="0"/>
                        <a:pt x="937" y="0"/>
                        <a:pt x="480" y="457"/>
                      </a:cubicBezTo>
                      <a:cubicBezTo>
                        <a:pt x="1" y="936"/>
                        <a:pt x="1" y="1690"/>
                        <a:pt x="480" y="2169"/>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4">
  <p:cSld name="TITLE_ONLY_5">
    <p:spTree>
      <p:nvGrpSpPr>
        <p:cNvPr id="1" name="Shape 3497"/>
        <p:cNvGrpSpPr/>
        <p:nvPr/>
      </p:nvGrpSpPr>
      <p:grpSpPr>
        <a:xfrm>
          <a:off x="0" y="0"/>
          <a:ext cx="0" cy="0"/>
          <a:chOff x="0" y="0"/>
          <a:chExt cx="0" cy="0"/>
        </a:xfrm>
      </p:grpSpPr>
      <p:sp>
        <p:nvSpPr>
          <p:cNvPr id="3498" name="Google Shape;3498;p32"/>
          <p:cNvSpPr txBox="1">
            <a:spLocks noGrp="1"/>
          </p:cNvSpPr>
          <p:nvPr>
            <p:ph type="title"/>
          </p:nvPr>
        </p:nvSpPr>
        <p:spPr>
          <a:xfrm>
            <a:off x="713225" y="172500"/>
            <a:ext cx="7717500" cy="838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5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99" name="Google Shape;3499;p32"/>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500" name="Google Shape;3500;p32"/>
          <p:cNvCxnSpPr/>
          <p:nvPr/>
        </p:nvCxnSpPr>
        <p:spPr>
          <a:xfrm rot="10800000">
            <a:off x="995300" y="172425"/>
            <a:ext cx="0" cy="838200"/>
          </a:xfrm>
          <a:prstGeom prst="straightConnector1">
            <a:avLst/>
          </a:prstGeom>
          <a:noFill/>
          <a:ln w="9525" cap="flat" cmpd="sng">
            <a:solidFill>
              <a:schemeClr val="dk1"/>
            </a:solidFill>
            <a:prstDash val="solid"/>
            <a:round/>
            <a:headEnd type="none" w="med" len="med"/>
            <a:tailEnd type="none" w="med" len="med"/>
          </a:ln>
        </p:spPr>
      </p:cxnSp>
      <p:cxnSp>
        <p:nvCxnSpPr>
          <p:cNvPr id="3501" name="Google Shape;3501;p32"/>
          <p:cNvCxnSpPr/>
          <p:nvPr/>
        </p:nvCxnSpPr>
        <p:spPr>
          <a:xfrm rot="10800000">
            <a:off x="8161033" y="172425"/>
            <a:ext cx="0" cy="838200"/>
          </a:xfrm>
          <a:prstGeom prst="straightConnector1">
            <a:avLst/>
          </a:prstGeom>
          <a:noFill/>
          <a:ln w="9525" cap="flat" cmpd="sng">
            <a:solidFill>
              <a:schemeClr val="dk1"/>
            </a:solidFill>
            <a:prstDash val="solid"/>
            <a:round/>
            <a:headEnd type="none" w="med" len="med"/>
            <a:tailEnd type="none" w="med" len="med"/>
          </a:ln>
        </p:spPr>
      </p:cxnSp>
      <p:grpSp>
        <p:nvGrpSpPr>
          <p:cNvPr id="3502" name="Google Shape;3502;p32"/>
          <p:cNvGrpSpPr/>
          <p:nvPr/>
        </p:nvGrpSpPr>
        <p:grpSpPr>
          <a:xfrm rot="10800000">
            <a:off x="226195" y="172537"/>
            <a:ext cx="765397" cy="838093"/>
            <a:chOff x="8306550" y="1499350"/>
            <a:chExt cx="1096400" cy="2170100"/>
          </a:xfrm>
        </p:grpSpPr>
        <p:cxnSp>
          <p:nvCxnSpPr>
            <p:cNvPr id="3503" name="Google Shape;3503;p32"/>
            <p:cNvCxnSpPr/>
            <p:nvPr/>
          </p:nvCxnSpPr>
          <p:spPr>
            <a:xfrm flipH="1">
              <a:off x="8306550" y="2576300"/>
              <a:ext cx="223500" cy="232500"/>
            </a:xfrm>
            <a:prstGeom prst="straightConnector1">
              <a:avLst/>
            </a:prstGeom>
            <a:noFill/>
            <a:ln w="9525" cap="flat" cmpd="sng">
              <a:solidFill>
                <a:schemeClr val="dk1"/>
              </a:solidFill>
              <a:prstDash val="solid"/>
              <a:round/>
              <a:headEnd type="none" w="med" len="med"/>
              <a:tailEnd type="none" w="med" len="med"/>
            </a:ln>
          </p:spPr>
        </p:cxnSp>
        <p:cxnSp>
          <p:nvCxnSpPr>
            <p:cNvPr id="3504" name="Google Shape;3504;p32"/>
            <p:cNvCxnSpPr/>
            <p:nvPr/>
          </p:nvCxnSpPr>
          <p:spPr>
            <a:xfrm rot="-5400000" flipH="1">
              <a:off x="8319275" y="2795400"/>
              <a:ext cx="864300" cy="883800"/>
            </a:xfrm>
            <a:prstGeom prst="straightConnector1">
              <a:avLst/>
            </a:prstGeom>
            <a:noFill/>
            <a:ln w="9525" cap="flat" cmpd="sng">
              <a:solidFill>
                <a:schemeClr val="dk1"/>
              </a:solidFill>
              <a:prstDash val="solid"/>
              <a:round/>
              <a:headEnd type="none" w="med" len="med"/>
              <a:tailEnd type="none" w="med" len="med"/>
            </a:ln>
          </p:spPr>
        </p:cxnSp>
        <p:cxnSp>
          <p:nvCxnSpPr>
            <p:cNvPr id="3505" name="Google Shape;3505;p32"/>
            <p:cNvCxnSpPr/>
            <p:nvPr/>
          </p:nvCxnSpPr>
          <p:spPr>
            <a:xfrm rot="10800000">
              <a:off x="8306550" y="2343800"/>
              <a:ext cx="223500" cy="232500"/>
            </a:xfrm>
            <a:prstGeom prst="straightConnector1">
              <a:avLst/>
            </a:prstGeom>
            <a:noFill/>
            <a:ln w="9525" cap="flat" cmpd="sng">
              <a:solidFill>
                <a:schemeClr val="dk1"/>
              </a:solidFill>
              <a:prstDash val="solid"/>
              <a:round/>
              <a:headEnd type="none" w="med" len="med"/>
              <a:tailEnd type="none" w="med" len="med"/>
            </a:ln>
          </p:spPr>
        </p:cxnSp>
        <p:cxnSp>
          <p:nvCxnSpPr>
            <p:cNvPr id="3506" name="Google Shape;3506;p32"/>
            <p:cNvCxnSpPr/>
            <p:nvPr/>
          </p:nvCxnSpPr>
          <p:spPr>
            <a:xfrm rot="10800000" flipH="1">
              <a:off x="8306550" y="1499350"/>
              <a:ext cx="851100" cy="851100"/>
            </a:xfrm>
            <a:prstGeom prst="straightConnector1">
              <a:avLst/>
            </a:prstGeom>
            <a:noFill/>
            <a:ln w="9525" cap="flat" cmpd="sng">
              <a:solidFill>
                <a:schemeClr val="dk1"/>
              </a:solidFill>
              <a:prstDash val="solid"/>
              <a:round/>
              <a:headEnd type="none" w="med" len="med"/>
              <a:tailEnd type="none" w="med" len="med"/>
            </a:ln>
          </p:spPr>
        </p:cxnSp>
        <p:cxnSp>
          <p:nvCxnSpPr>
            <p:cNvPr id="3507" name="Google Shape;3507;p32"/>
            <p:cNvCxnSpPr/>
            <p:nvPr/>
          </p:nvCxnSpPr>
          <p:spPr>
            <a:xfrm>
              <a:off x="8312350" y="2347125"/>
              <a:ext cx="894300" cy="232200"/>
            </a:xfrm>
            <a:prstGeom prst="straightConnector1">
              <a:avLst/>
            </a:prstGeom>
            <a:noFill/>
            <a:ln w="9525" cap="flat" cmpd="sng">
              <a:solidFill>
                <a:schemeClr val="dk1"/>
              </a:solidFill>
              <a:prstDash val="solid"/>
              <a:round/>
              <a:headEnd type="none" w="med" len="med"/>
              <a:tailEnd type="none" w="med" len="med"/>
            </a:ln>
          </p:spPr>
        </p:cxnSp>
        <p:cxnSp>
          <p:nvCxnSpPr>
            <p:cNvPr id="3508" name="Google Shape;3508;p32"/>
            <p:cNvCxnSpPr/>
            <p:nvPr/>
          </p:nvCxnSpPr>
          <p:spPr>
            <a:xfrm rot="-5400000" flipH="1">
              <a:off x="8957175" y="2150775"/>
              <a:ext cx="3300" cy="856200"/>
            </a:xfrm>
            <a:prstGeom prst="straightConnector1">
              <a:avLst/>
            </a:prstGeom>
            <a:noFill/>
            <a:ln w="9525" cap="flat" cmpd="sng">
              <a:solidFill>
                <a:schemeClr val="dk1"/>
              </a:solidFill>
              <a:prstDash val="solid"/>
              <a:round/>
              <a:headEnd type="none" w="med" len="med"/>
              <a:tailEnd type="none" w="med" len="med"/>
            </a:ln>
          </p:spPr>
        </p:cxnSp>
        <p:cxnSp>
          <p:nvCxnSpPr>
            <p:cNvPr id="3509" name="Google Shape;3509;p32"/>
            <p:cNvCxnSpPr/>
            <p:nvPr/>
          </p:nvCxnSpPr>
          <p:spPr>
            <a:xfrm rot="-5400000">
              <a:off x="8678225" y="1635300"/>
              <a:ext cx="345300" cy="1082700"/>
            </a:xfrm>
            <a:prstGeom prst="straightConnector1">
              <a:avLst/>
            </a:prstGeom>
            <a:noFill/>
            <a:ln w="9525" cap="flat" cmpd="sng">
              <a:solidFill>
                <a:schemeClr val="dk1"/>
              </a:solidFill>
              <a:prstDash val="solid"/>
              <a:round/>
              <a:headEnd type="none" w="med" len="med"/>
              <a:tailEnd type="none" w="med" len="med"/>
            </a:ln>
          </p:spPr>
        </p:cxnSp>
        <p:cxnSp>
          <p:nvCxnSpPr>
            <p:cNvPr id="3510" name="Google Shape;3510;p32"/>
            <p:cNvCxnSpPr/>
            <p:nvPr/>
          </p:nvCxnSpPr>
          <p:spPr>
            <a:xfrm rot="-5400000">
              <a:off x="8530650" y="1489100"/>
              <a:ext cx="644700" cy="1067700"/>
            </a:xfrm>
            <a:prstGeom prst="straightConnector1">
              <a:avLst/>
            </a:prstGeom>
            <a:noFill/>
            <a:ln w="9525" cap="flat" cmpd="sng">
              <a:solidFill>
                <a:schemeClr val="dk1"/>
              </a:solidFill>
              <a:prstDash val="solid"/>
              <a:round/>
              <a:headEnd type="none" w="med" len="med"/>
              <a:tailEnd type="none" w="med" len="med"/>
            </a:ln>
          </p:spPr>
        </p:cxnSp>
        <p:cxnSp>
          <p:nvCxnSpPr>
            <p:cNvPr id="3511" name="Google Shape;3511;p32"/>
            <p:cNvCxnSpPr/>
            <p:nvPr/>
          </p:nvCxnSpPr>
          <p:spPr>
            <a:xfrm rot="10800000" flipH="1">
              <a:off x="8314650" y="2577225"/>
              <a:ext cx="894300" cy="232200"/>
            </a:xfrm>
            <a:prstGeom prst="straightConnector1">
              <a:avLst/>
            </a:prstGeom>
            <a:noFill/>
            <a:ln w="9525" cap="flat" cmpd="sng">
              <a:solidFill>
                <a:schemeClr val="dk1"/>
              </a:solidFill>
              <a:prstDash val="solid"/>
              <a:round/>
              <a:headEnd type="none" w="med" len="med"/>
              <a:tailEnd type="none" w="med" len="med"/>
            </a:ln>
          </p:spPr>
        </p:cxnSp>
        <p:cxnSp>
          <p:nvCxnSpPr>
            <p:cNvPr id="3512" name="Google Shape;3512;p32"/>
            <p:cNvCxnSpPr/>
            <p:nvPr/>
          </p:nvCxnSpPr>
          <p:spPr>
            <a:xfrm rot="-5400000" flipH="1">
              <a:off x="8703325" y="2415750"/>
              <a:ext cx="302700" cy="1085700"/>
            </a:xfrm>
            <a:prstGeom prst="straightConnector1">
              <a:avLst/>
            </a:prstGeom>
            <a:noFill/>
            <a:ln w="9525" cap="flat" cmpd="sng">
              <a:solidFill>
                <a:schemeClr val="dk1"/>
              </a:solidFill>
              <a:prstDash val="solid"/>
              <a:round/>
              <a:headEnd type="none" w="med" len="med"/>
              <a:tailEnd type="none" w="med" len="med"/>
            </a:ln>
          </p:spPr>
        </p:cxnSp>
        <p:cxnSp>
          <p:nvCxnSpPr>
            <p:cNvPr id="3513" name="Google Shape;3513;p32"/>
            <p:cNvCxnSpPr/>
            <p:nvPr/>
          </p:nvCxnSpPr>
          <p:spPr>
            <a:xfrm rot="-5400000" flipH="1">
              <a:off x="8538200" y="2594500"/>
              <a:ext cx="648000" cy="1081500"/>
            </a:xfrm>
            <a:prstGeom prst="straightConnector1">
              <a:avLst/>
            </a:prstGeom>
            <a:noFill/>
            <a:ln w="9525" cap="flat" cmpd="sng">
              <a:solidFill>
                <a:schemeClr val="dk1"/>
              </a:solidFill>
              <a:prstDash val="solid"/>
              <a:round/>
              <a:headEnd type="none" w="med" len="med"/>
              <a:tailEnd type="none" w="med" len="med"/>
            </a:ln>
          </p:spPr>
        </p:cxnSp>
      </p:grpSp>
      <p:grpSp>
        <p:nvGrpSpPr>
          <p:cNvPr id="3514" name="Google Shape;3514;p32"/>
          <p:cNvGrpSpPr/>
          <p:nvPr/>
        </p:nvGrpSpPr>
        <p:grpSpPr>
          <a:xfrm rot="10800000" flipH="1">
            <a:off x="8161020" y="172537"/>
            <a:ext cx="765397" cy="838093"/>
            <a:chOff x="8306550" y="1499350"/>
            <a:chExt cx="1096400" cy="2170100"/>
          </a:xfrm>
        </p:grpSpPr>
        <p:cxnSp>
          <p:nvCxnSpPr>
            <p:cNvPr id="3515" name="Google Shape;3515;p32"/>
            <p:cNvCxnSpPr/>
            <p:nvPr/>
          </p:nvCxnSpPr>
          <p:spPr>
            <a:xfrm flipH="1">
              <a:off x="8306550" y="2576300"/>
              <a:ext cx="223500" cy="232500"/>
            </a:xfrm>
            <a:prstGeom prst="straightConnector1">
              <a:avLst/>
            </a:prstGeom>
            <a:noFill/>
            <a:ln w="9525" cap="flat" cmpd="sng">
              <a:solidFill>
                <a:schemeClr val="dk1"/>
              </a:solidFill>
              <a:prstDash val="solid"/>
              <a:round/>
              <a:headEnd type="none" w="med" len="med"/>
              <a:tailEnd type="none" w="med" len="med"/>
            </a:ln>
          </p:spPr>
        </p:cxnSp>
        <p:cxnSp>
          <p:nvCxnSpPr>
            <p:cNvPr id="3516" name="Google Shape;3516;p32"/>
            <p:cNvCxnSpPr/>
            <p:nvPr/>
          </p:nvCxnSpPr>
          <p:spPr>
            <a:xfrm rot="-5400000" flipH="1">
              <a:off x="8319275" y="2795400"/>
              <a:ext cx="864300" cy="883800"/>
            </a:xfrm>
            <a:prstGeom prst="straightConnector1">
              <a:avLst/>
            </a:prstGeom>
            <a:noFill/>
            <a:ln w="9525" cap="flat" cmpd="sng">
              <a:solidFill>
                <a:schemeClr val="dk1"/>
              </a:solidFill>
              <a:prstDash val="solid"/>
              <a:round/>
              <a:headEnd type="none" w="med" len="med"/>
              <a:tailEnd type="none" w="med" len="med"/>
            </a:ln>
          </p:spPr>
        </p:cxnSp>
        <p:cxnSp>
          <p:nvCxnSpPr>
            <p:cNvPr id="3517" name="Google Shape;3517;p32"/>
            <p:cNvCxnSpPr/>
            <p:nvPr/>
          </p:nvCxnSpPr>
          <p:spPr>
            <a:xfrm rot="10800000">
              <a:off x="8306550" y="2343800"/>
              <a:ext cx="223500" cy="232500"/>
            </a:xfrm>
            <a:prstGeom prst="straightConnector1">
              <a:avLst/>
            </a:prstGeom>
            <a:noFill/>
            <a:ln w="9525" cap="flat" cmpd="sng">
              <a:solidFill>
                <a:schemeClr val="dk1"/>
              </a:solidFill>
              <a:prstDash val="solid"/>
              <a:round/>
              <a:headEnd type="none" w="med" len="med"/>
              <a:tailEnd type="none" w="med" len="med"/>
            </a:ln>
          </p:spPr>
        </p:cxnSp>
        <p:cxnSp>
          <p:nvCxnSpPr>
            <p:cNvPr id="3518" name="Google Shape;3518;p32"/>
            <p:cNvCxnSpPr/>
            <p:nvPr/>
          </p:nvCxnSpPr>
          <p:spPr>
            <a:xfrm rot="10800000" flipH="1">
              <a:off x="8306550" y="1499350"/>
              <a:ext cx="851100" cy="851100"/>
            </a:xfrm>
            <a:prstGeom prst="straightConnector1">
              <a:avLst/>
            </a:prstGeom>
            <a:noFill/>
            <a:ln w="9525" cap="flat" cmpd="sng">
              <a:solidFill>
                <a:schemeClr val="dk1"/>
              </a:solidFill>
              <a:prstDash val="solid"/>
              <a:round/>
              <a:headEnd type="none" w="med" len="med"/>
              <a:tailEnd type="none" w="med" len="med"/>
            </a:ln>
          </p:spPr>
        </p:cxnSp>
        <p:cxnSp>
          <p:nvCxnSpPr>
            <p:cNvPr id="3519" name="Google Shape;3519;p32"/>
            <p:cNvCxnSpPr/>
            <p:nvPr/>
          </p:nvCxnSpPr>
          <p:spPr>
            <a:xfrm>
              <a:off x="8312350" y="2347125"/>
              <a:ext cx="894300" cy="232200"/>
            </a:xfrm>
            <a:prstGeom prst="straightConnector1">
              <a:avLst/>
            </a:prstGeom>
            <a:noFill/>
            <a:ln w="9525" cap="flat" cmpd="sng">
              <a:solidFill>
                <a:schemeClr val="dk1"/>
              </a:solidFill>
              <a:prstDash val="solid"/>
              <a:round/>
              <a:headEnd type="none" w="med" len="med"/>
              <a:tailEnd type="none" w="med" len="med"/>
            </a:ln>
          </p:spPr>
        </p:cxnSp>
        <p:cxnSp>
          <p:nvCxnSpPr>
            <p:cNvPr id="3520" name="Google Shape;3520;p32"/>
            <p:cNvCxnSpPr/>
            <p:nvPr/>
          </p:nvCxnSpPr>
          <p:spPr>
            <a:xfrm rot="-5400000" flipH="1">
              <a:off x="8957175" y="2150775"/>
              <a:ext cx="3300" cy="856200"/>
            </a:xfrm>
            <a:prstGeom prst="straightConnector1">
              <a:avLst/>
            </a:prstGeom>
            <a:noFill/>
            <a:ln w="9525" cap="flat" cmpd="sng">
              <a:solidFill>
                <a:schemeClr val="dk1"/>
              </a:solidFill>
              <a:prstDash val="solid"/>
              <a:round/>
              <a:headEnd type="none" w="med" len="med"/>
              <a:tailEnd type="none" w="med" len="med"/>
            </a:ln>
          </p:spPr>
        </p:cxnSp>
        <p:cxnSp>
          <p:nvCxnSpPr>
            <p:cNvPr id="3521" name="Google Shape;3521;p32"/>
            <p:cNvCxnSpPr/>
            <p:nvPr/>
          </p:nvCxnSpPr>
          <p:spPr>
            <a:xfrm rot="-5400000">
              <a:off x="8678225" y="1635300"/>
              <a:ext cx="345300" cy="1082700"/>
            </a:xfrm>
            <a:prstGeom prst="straightConnector1">
              <a:avLst/>
            </a:prstGeom>
            <a:noFill/>
            <a:ln w="9525" cap="flat" cmpd="sng">
              <a:solidFill>
                <a:schemeClr val="dk1"/>
              </a:solidFill>
              <a:prstDash val="solid"/>
              <a:round/>
              <a:headEnd type="none" w="med" len="med"/>
              <a:tailEnd type="none" w="med" len="med"/>
            </a:ln>
          </p:spPr>
        </p:cxnSp>
        <p:cxnSp>
          <p:nvCxnSpPr>
            <p:cNvPr id="3522" name="Google Shape;3522;p32"/>
            <p:cNvCxnSpPr/>
            <p:nvPr/>
          </p:nvCxnSpPr>
          <p:spPr>
            <a:xfrm rot="-5400000">
              <a:off x="8530650" y="1489100"/>
              <a:ext cx="644700" cy="1067700"/>
            </a:xfrm>
            <a:prstGeom prst="straightConnector1">
              <a:avLst/>
            </a:prstGeom>
            <a:noFill/>
            <a:ln w="9525" cap="flat" cmpd="sng">
              <a:solidFill>
                <a:schemeClr val="dk1"/>
              </a:solidFill>
              <a:prstDash val="solid"/>
              <a:round/>
              <a:headEnd type="none" w="med" len="med"/>
              <a:tailEnd type="none" w="med" len="med"/>
            </a:ln>
          </p:spPr>
        </p:cxnSp>
        <p:cxnSp>
          <p:nvCxnSpPr>
            <p:cNvPr id="3523" name="Google Shape;3523;p32"/>
            <p:cNvCxnSpPr/>
            <p:nvPr/>
          </p:nvCxnSpPr>
          <p:spPr>
            <a:xfrm rot="10800000" flipH="1">
              <a:off x="8314650" y="2577225"/>
              <a:ext cx="894300" cy="232200"/>
            </a:xfrm>
            <a:prstGeom prst="straightConnector1">
              <a:avLst/>
            </a:prstGeom>
            <a:noFill/>
            <a:ln w="9525" cap="flat" cmpd="sng">
              <a:solidFill>
                <a:schemeClr val="dk1"/>
              </a:solidFill>
              <a:prstDash val="solid"/>
              <a:round/>
              <a:headEnd type="none" w="med" len="med"/>
              <a:tailEnd type="none" w="med" len="med"/>
            </a:ln>
          </p:spPr>
        </p:cxnSp>
        <p:cxnSp>
          <p:nvCxnSpPr>
            <p:cNvPr id="3524" name="Google Shape;3524;p32"/>
            <p:cNvCxnSpPr/>
            <p:nvPr/>
          </p:nvCxnSpPr>
          <p:spPr>
            <a:xfrm rot="-5400000" flipH="1">
              <a:off x="8703325" y="2415750"/>
              <a:ext cx="302700" cy="1085700"/>
            </a:xfrm>
            <a:prstGeom prst="straightConnector1">
              <a:avLst/>
            </a:prstGeom>
            <a:noFill/>
            <a:ln w="9525" cap="flat" cmpd="sng">
              <a:solidFill>
                <a:schemeClr val="dk1"/>
              </a:solidFill>
              <a:prstDash val="solid"/>
              <a:round/>
              <a:headEnd type="none" w="med" len="med"/>
              <a:tailEnd type="none" w="med" len="med"/>
            </a:ln>
          </p:spPr>
        </p:cxnSp>
        <p:cxnSp>
          <p:nvCxnSpPr>
            <p:cNvPr id="3525" name="Google Shape;3525;p32"/>
            <p:cNvCxnSpPr/>
            <p:nvPr/>
          </p:nvCxnSpPr>
          <p:spPr>
            <a:xfrm rot="-5400000" flipH="1">
              <a:off x="8538200" y="2594500"/>
              <a:ext cx="648000" cy="1081500"/>
            </a:xfrm>
            <a:prstGeom prst="straightConnector1">
              <a:avLst/>
            </a:prstGeom>
            <a:noFill/>
            <a:ln w="9525" cap="flat" cmpd="sng">
              <a:solidFill>
                <a:schemeClr val="dk1"/>
              </a:solidFill>
              <a:prstDash val="solid"/>
              <a:round/>
              <a:headEnd type="none" w="med" len="med"/>
              <a:tailEnd type="none" w="med" len="med"/>
            </a:ln>
          </p:spPr>
        </p:cxnSp>
      </p:grpSp>
      <p:sp>
        <p:nvSpPr>
          <p:cNvPr id="3526" name="Google Shape;3526;p32"/>
          <p:cNvSpPr/>
          <p:nvPr/>
        </p:nvSpPr>
        <p:spPr>
          <a:xfrm>
            <a:off x="830858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32"/>
          <p:cNvSpPr/>
          <p:nvPr/>
        </p:nvSpPr>
        <p:spPr>
          <a:xfrm>
            <a:off x="591038" y="4486388"/>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528" name="Google Shape;3528;p32"/>
          <p:cNvCxnSpPr/>
          <p:nvPr/>
        </p:nvCxnSpPr>
        <p:spPr>
          <a:xfrm>
            <a:off x="208200" y="1010625"/>
            <a:ext cx="87276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450"/>
        <p:cNvGrpSpPr/>
        <p:nvPr/>
      </p:nvGrpSpPr>
      <p:grpSpPr>
        <a:xfrm>
          <a:off x="0" y="0"/>
          <a:ext cx="0" cy="0"/>
          <a:chOff x="0" y="0"/>
          <a:chExt cx="0" cy="0"/>
        </a:xfrm>
      </p:grpSpPr>
      <p:sp>
        <p:nvSpPr>
          <p:cNvPr id="4451" name="Google Shape;4451;p35"/>
          <p:cNvSpPr/>
          <p:nvPr/>
        </p:nvSpPr>
        <p:spPr>
          <a:xfrm>
            <a:off x="221400" y="172500"/>
            <a:ext cx="8701200" cy="47985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4452"/>
        <p:cNvGrpSpPr/>
        <p:nvPr/>
      </p:nvGrpSpPr>
      <p:grpSpPr>
        <a:xfrm>
          <a:off x="0" y="0"/>
          <a:ext cx="0" cy="0"/>
          <a:chOff x="0" y="0"/>
          <a:chExt cx="0" cy="0"/>
        </a:xfrm>
      </p:grpSpPr>
      <p:grpSp>
        <p:nvGrpSpPr>
          <p:cNvPr id="4453" name="Google Shape;4453;p36"/>
          <p:cNvGrpSpPr/>
          <p:nvPr/>
        </p:nvGrpSpPr>
        <p:grpSpPr>
          <a:xfrm>
            <a:off x="7065550" y="-1323493"/>
            <a:ext cx="2078498" cy="7438046"/>
            <a:chOff x="-7975" y="-320750"/>
            <a:chExt cx="1442400" cy="5161725"/>
          </a:xfrm>
        </p:grpSpPr>
        <p:sp>
          <p:nvSpPr>
            <p:cNvPr id="4454" name="Google Shape;4454;p36"/>
            <p:cNvSpPr/>
            <p:nvPr/>
          </p:nvSpPr>
          <p:spPr>
            <a:xfrm>
              <a:off x="952575" y="6661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7"/>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36"/>
            <p:cNvSpPr/>
            <p:nvPr/>
          </p:nvSpPr>
          <p:spPr>
            <a:xfrm>
              <a:off x="983900" y="6974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36"/>
            <p:cNvSpPr/>
            <p:nvPr/>
          </p:nvSpPr>
          <p:spPr>
            <a:xfrm>
              <a:off x="1046550" y="760100"/>
              <a:ext cx="293875" cy="944875"/>
            </a:xfrm>
            <a:custGeom>
              <a:avLst/>
              <a:gdLst/>
              <a:ahLst/>
              <a:cxnLst/>
              <a:rect l="l" t="t" r="r" b="b"/>
              <a:pathLst>
                <a:path w="11755" h="37795" fill="none" extrusionOk="0">
                  <a:moveTo>
                    <a:pt x="11755" y="37795"/>
                  </a:moveTo>
                  <a:lnTo>
                    <a:pt x="11755" y="5890"/>
                  </a:lnTo>
                  <a:cubicBezTo>
                    <a:pt x="11755" y="4311"/>
                    <a:pt x="11153" y="2832"/>
                    <a:pt x="10026" y="1729"/>
                  </a:cubicBezTo>
                  <a:cubicBezTo>
                    <a:pt x="8923" y="627"/>
                    <a:pt x="7444" y="0"/>
                    <a:pt x="5890"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36"/>
            <p:cNvSpPr/>
            <p:nvPr/>
          </p:nvSpPr>
          <p:spPr>
            <a:xfrm>
              <a:off x="1015225" y="72875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36"/>
            <p:cNvSpPr/>
            <p:nvPr/>
          </p:nvSpPr>
          <p:spPr>
            <a:xfrm>
              <a:off x="1193800"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36"/>
            <p:cNvSpPr/>
            <p:nvPr/>
          </p:nvSpPr>
          <p:spPr>
            <a:xfrm>
              <a:off x="566600"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36"/>
            <p:cNvSpPr/>
            <p:nvPr/>
          </p:nvSpPr>
          <p:spPr>
            <a:xfrm>
              <a:off x="535275"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36"/>
            <p:cNvSpPr/>
            <p:nvPr/>
          </p:nvSpPr>
          <p:spPr>
            <a:xfrm>
              <a:off x="713225"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36"/>
            <p:cNvSpPr/>
            <p:nvPr/>
          </p:nvSpPr>
          <p:spPr>
            <a:xfrm>
              <a:off x="952575" y="-320750"/>
              <a:ext cx="481850" cy="1214325"/>
            </a:xfrm>
            <a:custGeom>
              <a:avLst/>
              <a:gdLst/>
              <a:ahLst/>
              <a:cxnLst/>
              <a:rect l="l" t="t" r="r" b="b"/>
              <a:pathLst>
                <a:path w="19274" h="48573" fill="none" extrusionOk="0">
                  <a:moveTo>
                    <a:pt x="19273" y="9650"/>
                  </a:moveTo>
                  <a:lnTo>
                    <a:pt x="19273" y="48573"/>
                  </a:lnTo>
                  <a:cubicBezTo>
                    <a:pt x="19273" y="48547"/>
                    <a:pt x="19273" y="48573"/>
                    <a:pt x="19273" y="48573"/>
                  </a:cubicBezTo>
                  <a:cubicBezTo>
                    <a:pt x="19123" y="46141"/>
                    <a:pt x="18070" y="43911"/>
                    <a:pt x="16441" y="42307"/>
                  </a:cubicBezTo>
                  <a:cubicBezTo>
                    <a:pt x="14712" y="40552"/>
                    <a:pt x="12306" y="39475"/>
                    <a:pt x="9649" y="39475"/>
                  </a:cubicBezTo>
                  <a:cubicBezTo>
                    <a:pt x="4511" y="39475"/>
                    <a:pt x="301" y="43510"/>
                    <a:pt x="0" y="48573"/>
                  </a:cubicBezTo>
                  <a:cubicBezTo>
                    <a:pt x="0" y="48573"/>
                    <a:pt x="0" y="48547"/>
                    <a:pt x="0" y="48573"/>
                  </a:cubicBezTo>
                  <a:lnTo>
                    <a:pt x="0" y="9650"/>
                  </a:lnTo>
                  <a:cubicBezTo>
                    <a:pt x="0" y="4337"/>
                    <a:pt x="4311" y="1"/>
                    <a:pt x="9649" y="1"/>
                  </a:cubicBezTo>
                  <a:cubicBezTo>
                    <a:pt x="12306" y="1"/>
                    <a:pt x="14712" y="1079"/>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36"/>
            <p:cNvSpPr/>
            <p:nvPr/>
          </p:nvSpPr>
          <p:spPr>
            <a:xfrm>
              <a:off x="983900" y="-289425"/>
              <a:ext cx="419200" cy="1078375"/>
            </a:xfrm>
            <a:custGeom>
              <a:avLst/>
              <a:gdLst/>
              <a:ahLst/>
              <a:cxnLst/>
              <a:rect l="l" t="t" r="r" b="b"/>
              <a:pathLst>
                <a:path w="16768" h="43135"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36"/>
            <p:cNvSpPr/>
            <p:nvPr/>
          </p:nvSpPr>
          <p:spPr>
            <a:xfrm>
              <a:off x="1046550" y="-226750"/>
              <a:ext cx="293875" cy="944875"/>
            </a:xfrm>
            <a:custGeom>
              <a:avLst/>
              <a:gdLst/>
              <a:ahLst/>
              <a:cxnLst/>
              <a:rect l="l" t="t" r="r" b="b"/>
              <a:pathLst>
                <a:path w="11755" h="37795" fill="none" extrusionOk="0">
                  <a:moveTo>
                    <a:pt x="11755" y="37795"/>
                  </a:moveTo>
                  <a:lnTo>
                    <a:pt x="11755" y="5890"/>
                  </a:lnTo>
                  <a:cubicBezTo>
                    <a:pt x="11755" y="4311"/>
                    <a:pt x="11153" y="2832"/>
                    <a:pt x="10026" y="1730"/>
                  </a:cubicBezTo>
                  <a:cubicBezTo>
                    <a:pt x="8923" y="627"/>
                    <a:pt x="7444" y="0"/>
                    <a:pt x="5890"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36"/>
            <p:cNvSpPr/>
            <p:nvPr/>
          </p:nvSpPr>
          <p:spPr>
            <a:xfrm>
              <a:off x="1015225" y="-258075"/>
              <a:ext cx="356550" cy="1002525"/>
            </a:xfrm>
            <a:custGeom>
              <a:avLst/>
              <a:gdLst/>
              <a:ahLst/>
              <a:cxnLst/>
              <a:rect l="l" t="t" r="r" b="b"/>
              <a:pathLst>
                <a:path w="14262" h="40101" fill="none" extrusionOk="0">
                  <a:moveTo>
                    <a:pt x="0" y="40101"/>
                  </a:moveTo>
                  <a:lnTo>
                    <a:pt x="0" y="7143"/>
                  </a:lnTo>
                  <a:cubicBezTo>
                    <a:pt x="0" y="3208"/>
                    <a:pt x="3208" y="0"/>
                    <a:pt x="7143" y="0"/>
                  </a:cubicBezTo>
                  <a:cubicBezTo>
                    <a:pt x="9048" y="0"/>
                    <a:pt x="10827" y="752"/>
                    <a:pt x="12181" y="2105"/>
                  </a:cubicBezTo>
                  <a:cubicBezTo>
                    <a:pt x="13534" y="3434"/>
                    <a:pt x="14261" y="5238"/>
                    <a:pt x="14261" y="7143"/>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36"/>
            <p:cNvSpPr/>
            <p:nvPr/>
          </p:nvSpPr>
          <p:spPr>
            <a:xfrm>
              <a:off x="1193800" y="-3207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36"/>
            <p:cNvSpPr/>
            <p:nvPr/>
          </p:nvSpPr>
          <p:spPr>
            <a:xfrm>
              <a:off x="1097925" y="-191050"/>
              <a:ext cx="95900" cy="147900"/>
            </a:xfrm>
            <a:custGeom>
              <a:avLst/>
              <a:gdLst/>
              <a:ahLst/>
              <a:cxnLst/>
              <a:rect l="l" t="t" r="r" b="b"/>
              <a:pathLst>
                <a:path w="3836" h="5916" fill="none" extrusionOk="0">
                  <a:moveTo>
                    <a:pt x="3835" y="5916"/>
                  </a:moveTo>
                  <a:cubicBezTo>
                    <a:pt x="3835" y="5916"/>
                    <a:pt x="2958" y="2407"/>
                    <a:pt x="1"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36"/>
            <p:cNvSpPr/>
            <p:nvPr/>
          </p:nvSpPr>
          <p:spPr>
            <a:xfrm>
              <a:off x="1053450" y="-124000"/>
              <a:ext cx="140375" cy="273825"/>
            </a:xfrm>
            <a:custGeom>
              <a:avLst/>
              <a:gdLst/>
              <a:ahLst/>
              <a:cxnLst/>
              <a:rect l="l" t="t" r="r" b="b"/>
              <a:pathLst>
                <a:path w="5615" h="10953" fill="none" extrusionOk="0">
                  <a:moveTo>
                    <a:pt x="0" y="1"/>
                  </a:moveTo>
                  <a:cubicBezTo>
                    <a:pt x="2857" y="2407"/>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36"/>
            <p:cNvSpPr/>
            <p:nvPr/>
          </p:nvSpPr>
          <p:spPr>
            <a:xfrm>
              <a:off x="1046550" y="10075"/>
              <a:ext cx="147275" cy="280125"/>
            </a:xfrm>
            <a:custGeom>
              <a:avLst/>
              <a:gdLst/>
              <a:ahLst/>
              <a:cxnLst/>
              <a:rect l="l" t="t" r="r" b="b"/>
              <a:pathLst>
                <a:path w="5891" h="11205"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36"/>
            <p:cNvSpPr/>
            <p:nvPr/>
          </p:nvSpPr>
          <p:spPr>
            <a:xfrm>
              <a:off x="1046550" y="15732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36"/>
            <p:cNvSpPr/>
            <p:nvPr/>
          </p:nvSpPr>
          <p:spPr>
            <a:xfrm>
              <a:off x="1046550" y="297050"/>
              <a:ext cx="147275" cy="280100"/>
            </a:xfrm>
            <a:custGeom>
              <a:avLst/>
              <a:gdLst/>
              <a:ahLst/>
              <a:cxnLst/>
              <a:rect l="l" t="t" r="r" b="b"/>
              <a:pathLst>
                <a:path w="5891" h="11204" fill="none" extrusionOk="0">
                  <a:moveTo>
                    <a:pt x="0" y="1"/>
                  </a:moveTo>
                  <a:cubicBezTo>
                    <a:pt x="2933" y="2432"/>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36"/>
            <p:cNvSpPr/>
            <p:nvPr/>
          </p:nvSpPr>
          <p:spPr>
            <a:xfrm>
              <a:off x="1046550" y="464975"/>
              <a:ext cx="143500" cy="203025"/>
            </a:xfrm>
            <a:custGeom>
              <a:avLst/>
              <a:gdLst/>
              <a:ahLst/>
              <a:cxnLst/>
              <a:rect l="l" t="t" r="r" b="b"/>
              <a:pathLst>
                <a:path w="5740" h="8121" fill="none" extrusionOk="0">
                  <a:moveTo>
                    <a:pt x="0" y="1"/>
                  </a:moveTo>
                  <a:cubicBezTo>
                    <a:pt x="2582"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36"/>
            <p:cNvSpPr/>
            <p:nvPr/>
          </p:nvSpPr>
          <p:spPr>
            <a:xfrm>
              <a:off x="1193800" y="-19105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36"/>
            <p:cNvSpPr/>
            <p:nvPr/>
          </p:nvSpPr>
          <p:spPr>
            <a:xfrm>
              <a:off x="1193800" y="-124000"/>
              <a:ext cx="139750" cy="273825"/>
            </a:xfrm>
            <a:custGeom>
              <a:avLst/>
              <a:gdLst/>
              <a:ahLst/>
              <a:cxnLst/>
              <a:rect l="l" t="t" r="r" b="b"/>
              <a:pathLst>
                <a:path w="5590" h="10953" fill="none" extrusionOk="0">
                  <a:moveTo>
                    <a:pt x="5589" y="1"/>
                  </a:moveTo>
                  <a:cubicBezTo>
                    <a:pt x="2757" y="2407"/>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36"/>
            <p:cNvSpPr/>
            <p:nvPr/>
          </p:nvSpPr>
          <p:spPr>
            <a:xfrm>
              <a:off x="1193800" y="10075"/>
              <a:ext cx="146625" cy="280125"/>
            </a:xfrm>
            <a:custGeom>
              <a:avLst/>
              <a:gdLst/>
              <a:ahLst/>
              <a:cxnLst/>
              <a:rect l="l" t="t" r="r" b="b"/>
              <a:pathLst>
                <a:path w="5865" h="11205"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36"/>
            <p:cNvSpPr/>
            <p:nvPr/>
          </p:nvSpPr>
          <p:spPr>
            <a:xfrm>
              <a:off x="1193800" y="15732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36"/>
            <p:cNvSpPr/>
            <p:nvPr/>
          </p:nvSpPr>
          <p:spPr>
            <a:xfrm>
              <a:off x="1193800" y="297050"/>
              <a:ext cx="146625" cy="280100"/>
            </a:xfrm>
            <a:custGeom>
              <a:avLst/>
              <a:gdLst/>
              <a:ahLst/>
              <a:cxnLst/>
              <a:rect l="l" t="t" r="r" b="b"/>
              <a:pathLst>
                <a:path w="5865" h="11204" fill="none" extrusionOk="0">
                  <a:moveTo>
                    <a:pt x="5865" y="1"/>
                  </a:moveTo>
                  <a:cubicBezTo>
                    <a:pt x="2933"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36"/>
            <p:cNvSpPr/>
            <p:nvPr/>
          </p:nvSpPr>
          <p:spPr>
            <a:xfrm>
              <a:off x="1196925" y="464975"/>
              <a:ext cx="143500" cy="203025"/>
            </a:xfrm>
            <a:custGeom>
              <a:avLst/>
              <a:gdLst/>
              <a:ahLst/>
              <a:cxnLst/>
              <a:rect l="l" t="t" r="r" b="b"/>
              <a:pathLst>
                <a:path w="5740" h="8121" fill="none" extrusionOk="0">
                  <a:moveTo>
                    <a:pt x="5740" y="1"/>
                  </a:moveTo>
                  <a:cubicBezTo>
                    <a:pt x="3184" y="1855"/>
                    <a:pt x="602" y="4336"/>
                    <a:pt x="1"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36"/>
            <p:cNvSpPr/>
            <p:nvPr/>
          </p:nvSpPr>
          <p:spPr>
            <a:xfrm>
              <a:off x="471975" y="-320750"/>
              <a:ext cx="482500" cy="1214325"/>
            </a:xfrm>
            <a:custGeom>
              <a:avLst/>
              <a:gdLst/>
              <a:ahLst/>
              <a:cxnLst/>
              <a:rect l="l" t="t" r="r" b="b"/>
              <a:pathLst>
                <a:path w="19300" h="48573" fill="none" extrusionOk="0">
                  <a:moveTo>
                    <a:pt x="19274" y="9650"/>
                  </a:moveTo>
                  <a:lnTo>
                    <a:pt x="19274" y="48573"/>
                  </a:lnTo>
                  <a:cubicBezTo>
                    <a:pt x="19274" y="48547"/>
                    <a:pt x="19299" y="48573"/>
                    <a:pt x="19274" y="48573"/>
                  </a:cubicBezTo>
                  <a:cubicBezTo>
                    <a:pt x="19149" y="46141"/>
                    <a:pt x="18071" y="43911"/>
                    <a:pt x="16467" y="42307"/>
                  </a:cubicBezTo>
                  <a:cubicBezTo>
                    <a:pt x="14713" y="40552"/>
                    <a:pt x="12307" y="39475"/>
                    <a:pt x="9650" y="39475"/>
                  </a:cubicBezTo>
                  <a:cubicBezTo>
                    <a:pt x="4512" y="39475"/>
                    <a:pt x="302" y="43510"/>
                    <a:pt x="1" y="48573"/>
                  </a:cubicBezTo>
                  <a:cubicBezTo>
                    <a:pt x="1" y="48573"/>
                    <a:pt x="26" y="48547"/>
                    <a:pt x="1" y="48573"/>
                  </a:cubicBezTo>
                  <a:lnTo>
                    <a:pt x="1" y="9650"/>
                  </a:lnTo>
                  <a:cubicBezTo>
                    <a:pt x="1" y="4337"/>
                    <a:pt x="4337" y="1"/>
                    <a:pt x="9650" y="1"/>
                  </a:cubicBezTo>
                  <a:cubicBezTo>
                    <a:pt x="12307" y="1"/>
                    <a:pt x="14713" y="1079"/>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36"/>
            <p:cNvSpPr/>
            <p:nvPr/>
          </p:nvSpPr>
          <p:spPr>
            <a:xfrm>
              <a:off x="503950" y="-289425"/>
              <a:ext cx="419200" cy="1078375"/>
            </a:xfrm>
            <a:custGeom>
              <a:avLst/>
              <a:gdLst/>
              <a:ahLst/>
              <a:cxnLst/>
              <a:rect l="l" t="t" r="r" b="b"/>
              <a:pathLst>
                <a:path w="16768" h="43135"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36"/>
            <p:cNvSpPr/>
            <p:nvPr/>
          </p:nvSpPr>
          <p:spPr>
            <a:xfrm>
              <a:off x="566600" y="-226750"/>
              <a:ext cx="293875" cy="944875"/>
            </a:xfrm>
            <a:custGeom>
              <a:avLst/>
              <a:gdLst/>
              <a:ahLst/>
              <a:cxnLst/>
              <a:rect l="l" t="t" r="r" b="b"/>
              <a:pathLst>
                <a:path w="11755" h="37795" fill="none" extrusionOk="0">
                  <a:moveTo>
                    <a:pt x="11755" y="37795"/>
                  </a:moveTo>
                  <a:lnTo>
                    <a:pt x="11755" y="5890"/>
                  </a:lnTo>
                  <a:cubicBezTo>
                    <a:pt x="11755" y="4311"/>
                    <a:pt x="11128" y="2832"/>
                    <a:pt x="10025" y="1730"/>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36"/>
            <p:cNvSpPr/>
            <p:nvPr/>
          </p:nvSpPr>
          <p:spPr>
            <a:xfrm>
              <a:off x="535275" y="-258075"/>
              <a:ext cx="356525" cy="1002525"/>
            </a:xfrm>
            <a:custGeom>
              <a:avLst/>
              <a:gdLst/>
              <a:ahLst/>
              <a:cxnLst/>
              <a:rect l="l" t="t" r="r" b="b"/>
              <a:pathLst>
                <a:path w="14261" h="40101" fill="none" extrusionOk="0">
                  <a:moveTo>
                    <a:pt x="0" y="40101"/>
                  </a:moveTo>
                  <a:lnTo>
                    <a:pt x="0" y="7143"/>
                  </a:lnTo>
                  <a:cubicBezTo>
                    <a:pt x="0" y="3208"/>
                    <a:pt x="3183" y="0"/>
                    <a:pt x="7118" y="0"/>
                  </a:cubicBezTo>
                  <a:cubicBezTo>
                    <a:pt x="9023" y="0"/>
                    <a:pt x="10802" y="752"/>
                    <a:pt x="12156" y="2105"/>
                  </a:cubicBezTo>
                  <a:cubicBezTo>
                    <a:pt x="13509" y="3434"/>
                    <a:pt x="14261" y="5238"/>
                    <a:pt x="14261" y="7143"/>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36"/>
            <p:cNvSpPr/>
            <p:nvPr/>
          </p:nvSpPr>
          <p:spPr>
            <a:xfrm>
              <a:off x="713225" y="-3207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36"/>
            <p:cNvSpPr/>
            <p:nvPr/>
          </p:nvSpPr>
          <p:spPr>
            <a:xfrm>
              <a:off x="617350" y="-191050"/>
              <a:ext cx="95900" cy="147900"/>
            </a:xfrm>
            <a:custGeom>
              <a:avLst/>
              <a:gdLst/>
              <a:ahLst/>
              <a:cxnLst/>
              <a:rect l="l" t="t" r="r" b="b"/>
              <a:pathLst>
                <a:path w="3836"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36"/>
            <p:cNvSpPr/>
            <p:nvPr/>
          </p:nvSpPr>
          <p:spPr>
            <a:xfrm>
              <a:off x="572875" y="-124000"/>
              <a:ext cx="140375" cy="273825"/>
            </a:xfrm>
            <a:custGeom>
              <a:avLst/>
              <a:gdLst/>
              <a:ahLst/>
              <a:cxnLst/>
              <a:rect l="l" t="t" r="r" b="b"/>
              <a:pathLst>
                <a:path w="5615" h="10953" fill="none" extrusionOk="0">
                  <a:moveTo>
                    <a:pt x="0" y="1"/>
                  </a:moveTo>
                  <a:cubicBezTo>
                    <a:pt x="2857" y="2407"/>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36"/>
            <p:cNvSpPr/>
            <p:nvPr/>
          </p:nvSpPr>
          <p:spPr>
            <a:xfrm>
              <a:off x="566600" y="10075"/>
              <a:ext cx="146650" cy="280125"/>
            </a:xfrm>
            <a:custGeom>
              <a:avLst/>
              <a:gdLst/>
              <a:ahLst/>
              <a:cxnLst/>
              <a:rect l="l" t="t" r="r" b="b"/>
              <a:pathLst>
                <a:path w="5866" h="11205"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36"/>
            <p:cNvSpPr/>
            <p:nvPr/>
          </p:nvSpPr>
          <p:spPr>
            <a:xfrm>
              <a:off x="566600" y="1573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36"/>
            <p:cNvSpPr/>
            <p:nvPr/>
          </p:nvSpPr>
          <p:spPr>
            <a:xfrm>
              <a:off x="566600" y="29705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36"/>
            <p:cNvSpPr/>
            <p:nvPr/>
          </p:nvSpPr>
          <p:spPr>
            <a:xfrm>
              <a:off x="713225" y="-19105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36"/>
            <p:cNvSpPr/>
            <p:nvPr/>
          </p:nvSpPr>
          <p:spPr>
            <a:xfrm>
              <a:off x="713225" y="-124000"/>
              <a:ext cx="140375" cy="273825"/>
            </a:xfrm>
            <a:custGeom>
              <a:avLst/>
              <a:gdLst/>
              <a:ahLst/>
              <a:cxnLst/>
              <a:rect l="l" t="t" r="r" b="b"/>
              <a:pathLst>
                <a:path w="5615" h="10953" fill="none" extrusionOk="0">
                  <a:moveTo>
                    <a:pt x="5614" y="1"/>
                  </a:moveTo>
                  <a:cubicBezTo>
                    <a:pt x="2757" y="2407"/>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36"/>
            <p:cNvSpPr/>
            <p:nvPr/>
          </p:nvSpPr>
          <p:spPr>
            <a:xfrm>
              <a:off x="713225" y="10075"/>
              <a:ext cx="147250" cy="280125"/>
            </a:xfrm>
            <a:custGeom>
              <a:avLst/>
              <a:gdLst/>
              <a:ahLst/>
              <a:cxnLst/>
              <a:rect l="l" t="t" r="r" b="b"/>
              <a:pathLst>
                <a:path w="5890" h="11205"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36"/>
            <p:cNvSpPr/>
            <p:nvPr/>
          </p:nvSpPr>
          <p:spPr>
            <a:xfrm>
              <a:off x="713225" y="1573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36"/>
            <p:cNvSpPr/>
            <p:nvPr/>
          </p:nvSpPr>
          <p:spPr>
            <a:xfrm>
              <a:off x="713225" y="29705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36"/>
            <p:cNvSpPr/>
            <p:nvPr/>
          </p:nvSpPr>
          <p:spPr>
            <a:xfrm>
              <a:off x="716350" y="464975"/>
              <a:ext cx="144125" cy="203025"/>
            </a:xfrm>
            <a:custGeom>
              <a:avLst/>
              <a:gdLst/>
              <a:ahLst/>
              <a:cxnLst/>
              <a:rect l="l" t="t" r="r" b="b"/>
              <a:pathLst>
                <a:path w="5765" h="8121" fill="none" extrusionOk="0">
                  <a:moveTo>
                    <a:pt x="5765" y="1"/>
                  </a:moveTo>
                  <a:cubicBezTo>
                    <a:pt x="3183" y="1855"/>
                    <a:pt x="627"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36"/>
            <p:cNvSpPr/>
            <p:nvPr/>
          </p:nvSpPr>
          <p:spPr>
            <a:xfrm>
              <a:off x="952575" y="16529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36"/>
            <p:cNvSpPr/>
            <p:nvPr/>
          </p:nvSpPr>
          <p:spPr>
            <a:xfrm>
              <a:off x="983900" y="16842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36"/>
            <p:cNvSpPr/>
            <p:nvPr/>
          </p:nvSpPr>
          <p:spPr>
            <a:xfrm>
              <a:off x="1046550" y="1746950"/>
              <a:ext cx="293875" cy="944875"/>
            </a:xfrm>
            <a:custGeom>
              <a:avLst/>
              <a:gdLst/>
              <a:ahLst/>
              <a:cxnLst/>
              <a:rect l="l" t="t" r="r" b="b"/>
              <a:pathLst>
                <a:path w="11755" h="37795" fill="none" extrusionOk="0">
                  <a:moveTo>
                    <a:pt x="11755" y="37795"/>
                  </a:moveTo>
                  <a:lnTo>
                    <a:pt x="11755" y="5890"/>
                  </a:lnTo>
                  <a:cubicBezTo>
                    <a:pt x="11755" y="4311"/>
                    <a:pt x="11153" y="2832"/>
                    <a:pt x="10026" y="1729"/>
                  </a:cubicBezTo>
                  <a:cubicBezTo>
                    <a:pt x="8923" y="627"/>
                    <a:pt x="7444" y="0"/>
                    <a:pt x="5890"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36"/>
            <p:cNvSpPr/>
            <p:nvPr/>
          </p:nvSpPr>
          <p:spPr>
            <a:xfrm>
              <a:off x="1015225" y="171560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36"/>
            <p:cNvSpPr/>
            <p:nvPr/>
          </p:nvSpPr>
          <p:spPr>
            <a:xfrm>
              <a:off x="1193800"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36"/>
            <p:cNvSpPr/>
            <p:nvPr/>
          </p:nvSpPr>
          <p:spPr>
            <a:xfrm>
              <a:off x="566600"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36"/>
            <p:cNvSpPr/>
            <p:nvPr/>
          </p:nvSpPr>
          <p:spPr>
            <a:xfrm>
              <a:off x="535275"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36"/>
            <p:cNvSpPr/>
            <p:nvPr/>
          </p:nvSpPr>
          <p:spPr>
            <a:xfrm>
              <a:off x="713225"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36"/>
            <p:cNvSpPr/>
            <p:nvPr/>
          </p:nvSpPr>
          <p:spPr>
            <a:xfrm>
              <a:off x="952575" y="6661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7"/>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36"/>
            <p:cNvSpPr/>
            <p:nvPr/>
          </p:nvSpPr>
          <p:spPr>
            <a:xfrm>
              <a:off x="983900" y="6974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36"/>
            <p:cNvSpPr/>
            <p:nvPr/>
          </p:nvSpPr>
          <p:spPr>
            <a:xfrm>
              <a:off x="1046550" y="760100"/>
              <a:ext cx="293875" cy="944875"/>
            </a:xfrm>
            <a:custGeom>
              <a:avLst/>
              <a:gdLst/>
              <a:ahLst/>
              <a:cxnLst/>
              <a:rect l="l" t="t" r="r" b="b"/>
              <a:pathLst>
                <a:path w="11755" h="37795" fill="none" extrusionOk="0">
                  <a:moveTo>
                    <a:pt x="11755" y="37795"/>
                  </a:moveTo>
                  <a:lnTo>
                    <a:pt x="11755" y="5890"/>
                  </a:lnTo>
                  <a:cubicBezTo>
                    <a:pt x="11755" y="4311"/>
                    <a:pt x="11153" y="2832"/>
                    <a:pt x="10026" y="1729"/>
                  </a:cubicBezTo>
                  <a:cubicBezTo>
                    <a:pt x="8923" y="627"/>
                    <a:pt x="7444" y="0"/>
                    <a:pt x="5890"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36"/>
            <p:cNvSpPr/>
            <p:nvPr/>
          </p:nvSpPr>
          <p:spPr>
            <a:xfrm>
              <a:off x="1015225" y="72875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36"/>
            <p:cNvSpPr/>
            <p:nvPr/>
          </p:nvSpPr>
          <p:spPr>
            <a:xfrm>
              <a:off x="1193800"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36"/>
            <p:cNvSpPr/>
            <p:nvPr/>
          </p:nvSpPr>
          <p:spPr>
            <a:xfrm>
              <a:off x="1097925" y="795800"/>
              <a:ext cx="95900" cy="147900"/>
            </a:xfrm>
            <a:custGeom>
              <a:avLst/>
              <a:gdLst/>
              <a:ahLst/>
              <a:cxnLst/>
              <a:rect l="l" t="t" r="r" b="b"/>
              <a:pathLst>
                <a:path w="3836" h="5916" fill="none" extrusionOk="0">
                  <a:moveTo>
                    <a:pt x="3835" y="5916"/>
                  </a:moveTo>
                  <a:cubicBezTo>
                    <a:pt x="3835" y="5916"/>
                    <a:pt x="2958" y="2407"/>
                    <a:pt x="1"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36"/>
            <p:cNvSpPr/>
            <p:nvPr/>
          </p:nvSpPr>
          <p:spPr>
            <a:xfrm>
              <a:off x="1053450" y="86285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36"/>
            <p:cNvSpPr/>
            <p:nvPr/>
          </p:nvSpPr>
          <p:spPr>
            <a:xfrm>
              <a:off x="1046550" y="99692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36"/>
            <p:cNvSpPr/>
            <p:nvPr/>
          </p:nvSpPr>
          <p:spPr>
            <a:xfrm>
              <a:off x="1046550" y="114417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36"/>
            <p:cNvSpPr/>
            <p:nvPr/>
          </p:nvSpPr>
          <p:spPr>
            <a:xfrm>
              <a:off x="1046550" y="1283900"/>
              <a:ext cx="147275" cy="280100"/>
            </a:xfrm>
            <a:custGeom>
              <a:avLst/>
              <a:gdLst/>
              <a:ahLst/>
              <a:cxnLst/>
              <a:rect l="l" t="t" r="r" b="b"/>
              <a:pathLst>
                <a:path w="5891" h="11204" fill="none" extrusionOk="0">
                  <a:moveTo>
                    <a:pt x="0" y="1"/>
                  </a:moveTo>
                  <a:cubicBezTo>
                    <a:pt x="2933" y="2432"/>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36"/>
            <p:cNvSpPr/>
            <p:nvPr/>
          </p:nvSpPr>
          <p:spPr>
            <a:xfrm>
              <a:off x="1046550" y="1451825"/>
              <a:ext cx="143500" cy="203025"/>
            </a:xfrm>
            <a:custGeom>
              <a:avLst/>
              <a:gdLst/>
              <a:ahLst/>
              <a:cxnLst/>
              <a:rect l="l" t="t" r="r" b="b"/>
              <a:pathLst>
                <a:path w="5740" h="8121" fill="none" extrusionOk="0">
                  <a:moveTo>
                    <a:pt x="0" y="0"/>
                  </a:moveTo>
                  <a:cubicBezTo>
                    <a:pt x="2582"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36"/>
            <p:cNvSpPr/>
            <p:nvPr/>
          </p:nvSpPr>
          <p:spPr>
            <a:xfrm>
              <a:off x="1193800" y="79580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36"/>
            <p:cNvSpPr/>
            <p:nvPr/>
          </p:nvSpPr>
          <p:spPr>
            <a:xfrm>
              <a:off x="1193800" y="862850"/>
              <a:ext cx="139750" cy="273825"/>
            </a:xfrm>
            <a:custGeom>
              <a:avLst/>
              <a:gdLst/>
              <a:ahLst/>
              <a:cxnLst/>
              <a:rect l="l" t="t" r="r" b="b"/>
              <a:pathLst>
                <a:path w="5590" h="10953" fill="none" extrusionOk="0">
                  <a:moveTo>
                    <a:pt x="5589"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36"/>
            <p:cNvSpPr/>
            <p:nvPr/>
          </p:nvSpPr>
          <p:spPr>
            <a:xfrm>
              <a:off x="1193800" y="99692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36"/>
            <p:cNvSpPr/>
            <p:nvPr/>
          </p:nvSpPr>
          <p:spPr>
            <a:xfrm>
              <a:off x="1193800" y="114417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36"/>
            <p:cNvSpPr/>
            <p:nvPr/>
          </p:nvSpPr>
          <p:spPr>
            <a:xfrm>
              <a:off x="1193800" y="1283900"/>
              <a:ext cx="146625" cy="280100"/>
            </a:xfrm>
            <a:custGeom>
              <a:avLst/>
              <a:gdLst/>
              <a:ahLst/>
              <a:cxnLst/>
              <a:rect l="l" t="t" r="r" b="b"/>
              <a:pathLst>
                <a:path w="5865" h="11204" fill="none" extrusionOk="0">
                  <a:moveTo>
                    <a:pt x="5865" y="1"/>
                  </a:moveTo>
                  <a:cubicBezTo>
                    <a:pt x="2933"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36"/>
            <p:cNvSpPr/>
            <p:nvPr/>
          </p:nvSpPr>
          <p:spPr>
            <a:xfrm>
              <a:off x="1196925" y="1451825"/>
              <a:ext cx="143500" cy="203025"/>
            </a:xfrm>
            <a:custGeom>
              <a:avLst/>
              <a:gdLst/>
              <a:ahLst/>
              <a:cxnLst/>
              <a:rect l="l" t="t" r="r" b="b"/>
              <a:pathLst>
                <a:path w="5740" h="8121" fill="none" extrusionOk="0">
                  <a:moveTo>
                    <a:pt x="5740" y="0"/>
                  </a:moveTo>
                  <a:cubicBezTo>
                    <a:pt x="3184" y="1855"/>
                    <a:pt x="602" y="4336"/>
                    <a:pt x="1"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36"/>
            <p:cNvSpPr/>
            <p:nvPr/>
          </p:nvSpPr>
          <p:spPr>
            <a:xfrm>
              <a:off x="566600"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36"/>
            <p:cNvSpPr/>
            <p:nvPr/>
          </p:nvSpPr>
          <p:spPr>
            <a:xfrm>
              <a:off x="535275"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36"/>
            <p:cNvSpPr/>
            <p:nvPr/>
          </p:nvSpPr>
          <p:spPr>
            <a:xfrm>
              <a:off x="713225"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36"/>
            <p:cNvSpPr/>
            <p:nvPr/>
          </p:nvSpPr>
          <p:spPr>
            <a:xfrm>
              <a:off x="617350" y="795800"/>
              <a:ext cx="95900" cy="147900"/>
            </a:xfrm>
            <a:custGeom>
              <a:avLst/>
              <a:gdLst/>
              <a:ahLst/>
              <a:cxnLst/>
              <a:rect l="l" t="t" r="r" b="b"/>
              <a:pathLst>
                <a:path w="3836"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36"/>
            <p:cNvSpPr/>
            <p:nvPr/>
          </p:nvSpPr>
          <p:spPr>
            <a:xfrm>
              <a:off x="572875" y="86285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36"/>
            <p:cNvSpPr/>
            <p:nvPr/>
          </p:nvSpPr>
          <p:spPr>
            <a:xfrm>
              <a:off x="566600" y="9969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36"/>
            <p:cNvSpPr/>
            <p:nvPr/>
          </p:nvSpPr>
          <p:spPr>
            <a:xfrm>
              <a:off x="566600" y="11441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36"/>
            <p:cNvSpPr/>
            <p:nvPr/>
          </p:nvSpPr>
          <p:spPr>
            <a:xfrm>
              <a:off x="566600" y="128390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36"/>
            <p:cNvSpPr/>
            <p:nvPr/>
          </p:nvSpPr>
          <p:spPr>
            <a:xfrm>
              <a:off x="713225" y="79580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36"/>
            <p:cNvSpPr/>
            <p:nvPr/>
          </p:nvSpPr>
          <p:spPr>
            <a:xfrm>
              <a:off x="713225" y="862850"/>
              <a:ext cx="140375" cy="273825"/>
            </a:xfrm>
            <a:custGeom>
              <a:avLst/>
              <a:gdLst/>
              <a:ahLst/>
              <a:cxnLst/>
              <a:rect l="l" t="t" r="r" b="b"/>
              <a:pathLst>
                <a:path w="5615" h="10953" fill="none" extrusionOk="0">
                  <a:moveTo>
                    <a:pt x="5614"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36"/>
            <p:cNvSpPr/>
            <p:nvPr/>
          </p:nvSpPr>
          <p:spPr>
            <a:xfrm>
              <a:off x="713225" y="9969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36"/>
            <p:cNvSpPr/>
            <p:nvPr/>
          </p:nvSpPr>
          <p:spPr>
            <a:xfrm>
              <a:off x="713225" y="11441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36"/>
            <p:cNvSpPr/>
            <p:nvPr/>
          </p:nvSpPr>
          <p:spPr>
            <a:xfrm>
              <a:off x="713225" y="128390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36"/>
            <p:cNvSpPr/>
            <p:nvPr/>
          </p:nvSpPr>
          <p:spPr>
            <a:xfrm>
              <a:off x="716350" y="1451825"/>
              <a:ext cx="144125" cy="203025"/>
            </a:xfrm>
            <a:custGeom>
              <a:avLst/>
              <a:gdLst/>
              <a:ahLst/>
              <a:cxnLst/>
              <a:rect l="l" t="t" r="r" b="b"/>
              <a:pathLst>
                <a:path w="5765" h="8121" fill="none" extrusionOk="0">
                  <a:moveTo>
                    <a:pt x="5765" y="0"/>
                  </a:moveTo>
                  <a:cubicBezTo>
                    <a:pt x="3183" y="1855"/>
                    <a:pt x="627"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36"/>
            <p:cNvSpPr/>
            <p:nvPr/>
          </p:nvSpPr>
          <p:spPr>
            <a:xfrm>
              <a:off x="952575" y="-320750"/>
              <a:ext cx="481850" cy="1214325"/>
            </a:xfrm>
            <a:custGeom>
              <a:avLst/>
              <a:gdLst/>
              <a:ahLst/>
              <a:cxnLst/>
              <a:rect l="l" t="t" r="r" b="b"/>
              <a:pathLst>
                <a:path w="19274" h="48573" fill="none" extrusionOk="0">
                  <a:moveTo>
                    <a:pt x="19273" y="9650"/>
                  </a:moveTo>
                  <a:lnTo>
                    <a:pt x="19273" y="48573"/>
                  </a:lnTo>
                  <a:cubicBezTo>
                    <a:pt x="19273" y="48547"/>
                    <a:pt x="19273" y="48573"/>
                    <a:pt x="19273" y="48573"/>
                  </a:cubicBezTo>
                  <a:cubicBezTo>
                    <a:pt x="19123" y="46141"/>
                    <a:pt x="18070" y="43911"/>
                    <a:pt x="16441" y="42307"/>
                  </a:cubicBezTo>
                  <a:cubicBezTo>
                    <a:pt x="14712" y="40552"/>
                    <a:pt x="12306" y="39475"/>
                    <a:pt x="9649" y="39475"/>
                  </a:cubicBezTo>
                  <a:cubicBezTo>
                    <a:pt x="4511" y="39475"/>
                    <a:pt x="301" y="43510"/>
                    <a:pt x="0" y="48573"/>
                  </a:cubicBezTo>
                  <a:cubicBezTo>
                    <a:pt x="0" y="48573"/>
                    <a:pt x="0" y="48547"/>
                    <a:pt x="0" y="48573"/>
                  </a:cubicBezTo>
                  <a:lnTo>
                    <a:pt x="0" y="9650"/>
                  </a:lnTo>
                  <a:cubicBezTo>
                    <a:pt x="0" y="4337"/>
                    <a:pt x="4311" y="1"/>
                    <a:pt x="9649" y="1"/>
                  </a:cubicBezTo>
                  <a:cubicBezTo>
                    <a:pt x="12306" y="1"/>
                    <a:pt x="14712" y="1079"/>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36"/>
            <p:cNvSpPr/>
            <p:nvPr/>
          </p:nvSpPr>
          <p:spPr>
            <a:xfrm>
              <a:off x="983900" y="-289425"/>
              <a:ext cx="419200" cy="1078375"/>
            </a:xfrm>
            <a:custGeom>
              <a:avLst/>
              <a:gdLst/>
              <a:ahLst/>
              <a:cxnLst/>
              <a:rect l="l" t="t" r="r" b="b"/>
              <a:pathLst>
                <a:path w="16768" h="43135"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36"/>
            <p:cNvSpPr/>
            <p:nvPr/>
          </p:nvSpPr>
          <p:spPr>
            <a:xfrm>
              <a:off x="471975" y="-320750"/>
              <a:ext cx="482500" cy="1214325"/>
            </a:xfrm>
            <a:custGeom>
              <a:avLst/>
              <a:gdLst/>
              <a:ahLst/>
              <a:cxnLst/>
              <a:rect l="l" t="t" r="r" b="b"/>
              <a:pathLst>
                <a:path w="19300" h="48573" fill="none" extrusionOk="0">
                  <a:moveTo>
                    <a:pt x="19274" y="9650"/>
                  </a:moveTo>
                  <a:lnTo>
                    <a:pt x="19274" y="48573"/>
                  </a:lnTo>
                  <a:cubicBezTo>
                    <a:pt x="19274" y="48547"/>
                    <a:pt x="19299" y="48573"/>
                    <a:pt x="19274" y="48573"/>
                  </a:cubicBezTo>
                  <a:cubicBezTo>
                    <a:pt x="19149" y="46141"/>
                    <a:pt x="18071" y="43911"/>
                    <a:pt x="16467" y="42307"/>
                  </a:cubicBezTo>
                  <a:cubicBezTo>
                    <a:pt x="14713" y="40552"/>
                    <a:pt x="12307" y="39475"/>
                    <a:pt x="9650" y="39475"/>
                  </a:cubicBezTo>
                  <a:cubicBezTo>
                    <a:pt x="4512" y="39475"/>
                    <a:pt x="302" y="43510"/>
                    <a:pt x="1" y="48573"/>
                  </a:cubicBezTo>
                  <a:cubicBezTo>
                    <a:pt x="1" y="48573"/>
                    <a:pt x="26" y="48547"/>
                    <a:pt x="1" y="48573"/>
                  </a:cubicBezTo>
                  <a:lnTo>
                    <a:pt x="1" y="9650"/>
                  </a:lnTo>
                  <a:cubicBezTo>
                    <a:pt x="1" y="4337"/>
                    <a:pt x="4337" y="1"/>
                    <a:pt x="9650" y="1"/>
                  </a:cubicBezTo>
                  <a:cubicBezTo>
                    <a:pt x="12307" y="1"/>
                    <a:pt x="14713" y="1079"/>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36"/>
            <p:cNvSpPr/>
            <p:nvPr/>
          </p:nvSpPr>
          <p:spPr>
            <a:xfrm>
              <a:off x="503950" y="-289425"/>
              <a:ext cx="419200" cy="1078375"/>
            </a:xfrm>
            <a:custGeom>
              <a:avLst/>
              <a:gdLst/>
              <a:ahLst/>
              <a:cxnLst/>
              <a:rect l="l" t="t" r="r" b="b"/>
              <a:pathLst>
                <a:path w="16768" h="43135"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36"/>
            <p:cNvSpPr/>
            <p:nvPr/>
          </p:nvSpPr>
          <p:spPr>
            <a:xfrm>
              <a:off x="952575" y="26398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4"/>
                    <a:pt x="9649" y="39474"/>
                  </a:cubicBezTo>
                  <a:cubicBezTo>
                    <a:pt x="4511" y="39474"/>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36"/>
            <p:cNvSpPr/>
            <p:nvPr/>
          </p:nvSpPr>
          <p:spPr>
            <a:xfrm>
              <a:off x="983900" y="26711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36"/>
            <p:cNvSpPr/>
            <p:nvPr/>
          </p:nvSpPr>
          <p:spPr>
            <a:xfrm>
              <a:off x="1046550" y="2733775"/>
              <a:ext cx="293875" cy="944900"/>
            </a:xfrm>
            <a:custGeom>
              <a:avLst/>
              <a:gdLst/>
              <a:ahLst/>
              <a:cxnLst/>
              <a:rect l="l" t="t" r="r" b="b"/>
              <a:pathLst>
                <a:path w="11755" h="37796" fill="none" extrusionOk="0">
                  <a:moveTo>
                    <a:pt x="11755" y="37796"/>
                  </a:moveTo>
                  <a:lnTo>
                    <a:pt x="11755" y="5891"/>
                  </a:lnTo>
                  <a:cubicBezTo>
                    <a:pt x="11755" y="4312"/>
                    <a:pt x="11153" y="2833"/>
                    <a:pt x="10026" y="1730"/>
                  </a:cubicBezTo>
                  <a:cubicBezTo>
                    <a:pt x="8923" y="627"/>
                    <a:pt x="7444" y="1"/>
                    <a:pt x="5890"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36"/>
            <p:cNvSpPr/>
            <p:nvPr/>
          </p:nvSpPr>
          <p:spPr>
            <a:xfrm>
              <a:off x="1015225" y="270245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36"/>
            <p:cNvSpPr/>
            <p:nvPr/>
          </p:nvSpPr>
          <p:spPr>
            <a:xfrm>
              <a:off x="1193800"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36"/>
            <p:cNvSpPr/>
            <p:nvPr/>
          </p:nvSpPr>
          <p:spPr>
            <a:xfrm>
              <a:off x="566600"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36"/>
            <p:cNvSpPr/>
            <p:nvPr/>
          </p:nvSpPr>
          <p:spPr>
            <a:xfrm>
              <a:off x="535275"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36"/>
            <p:cNvSpPr/>
            <p:nvPr/>
          </p:nvSpPr>
          <p:spPr>
            <a:xfrm>
              <a:off x="713225"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36"/>
            <p:cNvSpPr/>
            <p:nvPr/>
          </p:nvSpPr>
          <p:spPr>
            <a:xfrm>
              <a:off x="952575" y="16529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36"/>
            <p:cNvSpPr/>
            <p:nvPr/>
          </p:nvSpPr>
          <p:spPr>
            <a:xfrm>
              <a:off x="983900" y="16842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36"/>
            <p:cNvSpPr/>
            <p:nvPr/>
          </p:nvSpPr>
          <p:spPr>
            <a:xfrm>
              <a:off x="1046550" y="1746950"/>
              <a:ext cx="293875" cy="944875"/>
            </a:xfrm>
            <a:custGeom>
              <a:avLst/>
              <a:gdLst/>
              <a:ahLst/>
              <a:cxnLst/>
              <a:rect l="l" t="t" r="r" b="b"/>
              <a:pathLst>
                <a:path w="11755" h="37795" fill="none" extrusionOk="0">
                  <a:moveTo>
                    <a:pt x="11755" y="37795"/>
                  </a:moveTo>
                  <a:lnTo>
                    <a:pt x="11755" y="5890"/>
                  </a:lnTo>
                  <a:cubicBezTo>
                    <a:pt x="11755" y="4311"/>
                    <a:pt x="11153" y="2832"/>
                    <a:pt x="10026" y="1729"/>
                  </a:cubicBezTo>
                  <a:cubicBezTo>
                    <a:pt x="8923" y="627"/>
                    <a:pt x="7444" y="0"/>
                    <a:pt x="5890"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36"/>
            <p:cNvSpPr/>
            <p:nvPr/>
          </p:nvSpPr>
          <p:spPr>
            <a:xfrm>
              <a:off x="1015225" y="171560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36"/>
            <p:cNvSpPr/>
            <p:nvPr/>
          </p:nvSpPr>
          <p:spPr>
            <a:xfrm>
              <a:off x="1193800"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36"/>
            <p:cNvSpPr/>
            <p:nvPr/>
          </p:nvSpPr>
          <p:spPr>
            <a:xfrm>
              <a:off x="1097925" y="1782650"/>
              <a:ext cx="95900" cy="147900"/>
            </a:xfrm>
            <a:custGeom>
              <a:avLst/>
              <a:gdLst/>
              <a:ahLst/>
              <a:cxnLst/>
              <a:rect l="l" t="t" r="r" b="b"/>
              <a:pathLst>
                <a:path w="3836" h="5916" fill="none" extrusionOk="0">
                  <a:moveTo>
                    <a:pt x="3835" y="5915"/>
                  </a:moveTo>
                  <a:cubicBezTo>
                    <a:pt x="3835" y="5915"/>
                    <a:pt x="2958" y="2407"/>
                    <a:pt x="1"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36"/>
            <p:cNvSpPr/>
            <p:nvPr/>
          </p:nvSpPr>
          <p:spPr>
            <a:xfrm>
              <a:off x="1053450" y="184970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36"/>
            <p:cNvSpPr/>
            <p:nvPr/>
          </p:nvSpPr>
          <p:spPr>
            <a:xfrm>
              <a:off x="1046550" y="198377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36"/>
            <p:cNvSpPr/>
            <p:nvPr/>
          </p:nvSpPr>
          <p:spPr>
            <a:xfrm>
              <a:off x="1046550" y="213102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36"/>
            <p:cNvSpPr/>
            <p:nvPr/>
          </p:nvSpPr>
          <p:spPr>
            <a:xfrm>
              <a:off x="1046550" y="2270750"/>
              <a:ext cx="147275" cy="280100"/>
            </a:xfrm>
            <a:custGeom>
              <a:avLst/>
              <a:gdLst/>
              <a:ahLst/>
              <a:cxnLst/>
              <a:rect l="l" t="t" r="r" b="b"/>
              <a:pathLst>
                <a:path w="5891" h="11204" fill="none" extrusionOk="0">
                  <a:moveTo>
                    <a:pt x="0" y="1"/>
                  </a:moveTo>
                  <a:cubicBezTo>
                    <a:pt x="2933" y="2432"/>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36"/>
            <p:cNvSpPr/>
            <p:nvPr/>
          </p:nvSpPr>
          <p:spPr>
            <a:xfrm>
              <a:off x="1046550" y="2438675"/>
              <a:ext cx="143500" cy="203025"/>
            </a:xfrm>
            <a:custGeom>
              <a:avLst/>
              <a:gdLst/>
              <a:ahLst/>
              <a:cxnLst/>
              <a:rect l="l" t="t" r="r" b="b"/>
              <a:pathLst>
                <a:path w="5740" h="8121" fill="none" extrusionOk="0">
                  <a:moveTo>
                    <a:pt x="0" y="0"/>
                  </a:moveTo>
                  <a:cubicBezTo>
                    <a:pt x="2582"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36"/>
            <p:cNvSpPr/>
            <p:nvPr/>
          </p:nvSpPr>
          <p:spPr>
            <a:xfrm>
              <a:off x="1193800" y="178265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36"/>
            <p:cNvSpPr/>
            <p:nvPr/>
          </p:nvSpPr>
          <p:spPr>
            <a:xfrm>
              <a:off x="1193800" y="1849700"/>
              <a:ext cx="139750" cy="273825"/>
            </a:xfrm>
            <a:custGeom>
              <a:avLst/>
              <a:gdLst/>
              <a:ahLst/>
              <a:cxnLst/>
              <a:rect l="l" t="t" r="r" b="b"/>
              <a:pathLst>
                <a:path w="5590" h="10953" fill="none" extrusionOk="0">
                  <a:moveTo>
                    <a:pt x="5589"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36"/>
            <p:cNvSpPr/>
            <p:nvPr/>
          </p:nvSpPr>
          <p:spPr>
            <a:xfrm>
              <a:off x="1193800" y="198377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36"/>
            <p:cNvSpPr/>
            <p:nvPr/>
          </p:nvSpPr>
          <p:spPr>
            <a:xfrm>
              <a:off x="1193800" y="213102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36"/>
            <p:cNvSpPr/>
            <p:nvPr/>
          </p:nvSpPr>
          <p:spPr>
            <a:xfrm>
              <a:off x="1193800" y="2270750"/>
              <a:ext cx="146625" cy="280100"/>
            </a:xfrm>
            <a:custGeom>
              <a:avLst/>
              <a:gdLst/>
              <a:ahLst/>
              <a:cxnLst/>
              <a:rect l="l" t="t" r="r" b="b"/>
              <a:pathLst>
                <a:path w="5865" h="11204" fill="none" extrusionOk="0">
                  <a:moveTo>
                    <a:pt x="5865" y="1"/>
                  </a:moveTo>
                  <a:cubicBezTo>
                    <a:pt x="2933"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36"/>
            <p:cNvSpPr/>
            <p:nvPr/>
          </p:nvSpPr>
          <p:spPr>
            <a:xfrm>
              <a:off x="1196925" y="2438675"/>
              <a:ext cx="143500" cy="203025"/>
            </a:xfrm>
            <a:custGeom>
              <a:avLst/>
              <a:gdLst/>
              <a:ahLst/>
              <a:cxnLst/>
              <a:rect l="l" t="t" r="r" b="b"/>
              <a:pathLst>
                <a:path w="5740" h="8121" fill="none" extrusionOk="0">
                  <a:moveTo>
                    <a:pt x="5740" y="0"/>
                  </a:moveTo>
                  <a:cubicBezTo>
                    <a:pt x="3184" y="1855"/>
                    <a:pt x="602" y="4336"/>
                    <a:pt x="1"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36"/>
            <p:cNvSpPr/>
            <p:nvPr/>
          </p:nvSpPr>
          <p:spPr>
            <a:xfrm>
              <a:off x="566600"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36"/>
            <p:cNvSpPr/>
            <p:nvPr/>
          </p:nvSpPr>
          <p:spPr>
            <a:xfrm>
              <a:off x="535275"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36"/>
            <p:cNvSpPr/>
            <p:nvPr/>
          </p:nvSpPr>
          <p:spPr>
            <a:xfrm>
              <a:off x="713225"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36"/>
            <p:cNvSpPr/>
            <p:nvPr/>
          </p:nvSpPr>
          <p:spPr>
            <a:xfrm>
              <a:off x="617350" y="1782650"/>
              <a:ext cx="95900" cy="147900"/>
            </a:xfrm>
            <a:custGeom>
              <a:avLst/>
              <a:gdLst/>
              <a:ahLst/>
              <a:cxnLst/>
              <a:rect l="l" t="t" r="r" b="b"/>
              <a:pathLst>
                <a:path w="3836"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36"/>
            <p:cNvSpPr/>
            <p:nvPr/>
          </p:nvSpPr>
          <p:spPr>
            <a:xfrm>
              <a:off x="572875" y="184970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36"/>
            <p:cNvSpPr/>
            <p:nvPr/>
          </p:nvSpPr>
          <p:spPr>
            <a:xfrm>
              <a:off x="566600" y="19837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36"/>
            <p:cNvSpPr/>
            <p:nvPr/>
          </p:nvSpPr>
          <p:spPr>
            <a:xfrm>
              <a:off x="566600" y="21310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36"/>
            <p:cNvSpPr/>
            <p:nvPr/>
          </p:nvSpPr>
          <p:spPr>
            <a:xfrm>
              <a:off x="566600" y="227075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36"/>
            <p:cNvSpPr/>
            <p:nvPr/>
          </p:nvSpPr>
          <p:spPr>
            <a:xfrm>
              <a:off x="713225" y="178265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36"/>
            <p:cNvSpPr/>
            <p:nvPr/>
          </p:nvSpPr>
          <p:spPr>
            <a:xfrm>
              <a:off x="713225" y="1849700"/>
              <a:ext cx="140375" cy="273825"/>
            </a:xfrm>
            <a:custGeom>
              <a:avLst/>
              <a:gdLst/>
              <a:ahLst/>
              <a:cxnLst/>
              <a:rect l="l" t="t" r="r" b="b"/>
              <a:pathLst>
                <a:path w="5615" h="10953" fill="none" extrusionOk="0">
                  <a:moveTo>
                    <a:pt x="5614"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36"/>
            <p:cNvSpPr/>
            <p:nvPr/>
          </p:nvSpPr>
          <p:spPr>
            <a:xfrm>
              <a:off x="713225" y="19837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36"/>
            <p:cNvSpPr/>
            <p:nvPr/>
          </p:nvSpPr>
          <p:spPr>
            <a:xfrm>
              <a:off x="713225" y="21310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36"/>
            <p:cNvSpPr/>
            <p:nvPr/>
          </p:nvSpPr>
          <p:spPr>
            <a:xfrm>
              <a:off x="713225" y="227075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36"/>
            <p:cNvSpPr/>
            <p:nvPr/>
          </p:nvSpPr>
          <p:spPr>
            <a:xfrm>
              <a:off x="716350" y="2438675"/>
              <a:ext cx="144125" cy="203025"/>
            </a:xfrm>
            <a:custGeom>
              <a:avLst/>
              <a:gdLst/>
              <a:ahLst/>
              <a:cxnLst/>
              <a:rect l="l" t="t" r="r" b="b"/>
              <a:pathLst>
                <a:path w="5765" h="8121" fill="none" extrusionOk="0">
                  <a:moveTo>
                    <a:pt x="5765" y="0"/>
                  </a:moveTo>
                  <a:cubicBezTo>
                    <a:pt x="3183" y="1855"/>
                    <a:pt x="627"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36"/>
            <p:cNvSpPr/>
            <p:nvPr/>
          </p:nvSpPr>
          <p:spPr>
            <a:xfrm>
              <a:off x="952575" y="6661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7"/>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36"/>
            <p:cNvSpPr/>
            <p:nvPr/>
          </p:nvSpPr>
          <p:spPr>
            <a:xfrm>
              <a:off x="983900" y="6974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36"/>
            <p:cNvSpPr/>
            <p:nvPr/>
          </p:nvSpPr>
          <p:spPr>
            <a:xfrm>
              <a:off x="952575" y="36266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0"/>
                    <a:pt x="16441" y="42306"/>
                  </a:cubicBezTo>
                  <a:cubicBezTo>
                    <a:pt x="14712" y="40552"/>
                    <a:pt x="12306" y="39474"/>
                    <a:pt x="9649" y="39474"/>
                  </a:cubicBezTo>
                  <a:cubicBezTo>
                    <a:pt x="4511" y="39474"/>
                    <a:pt x="301" y="43509"/>
                    <a:pt x="0" y="48572"/>
                  </a:cubicBezTo>
                  <a:cubicBezTo>
                    <a:pt x="0" y="48572"/>
                    <a:pt x="0" y="48547"/>
                    <a:pt x="0" y="48572"/>
                  </a:cubicBezTo>
                  <a:lnTo>
                    <a:pt x="0" y="9650"/>
                  </a:lnTo>
                  <a:cubicBezTo>
                    <a:pt x="0" y="4336"/>
                    <a:pt x="4311" y="0"/>
                    <a:pt x="9649" y="0"/>
                  </a:cubicBezTo>
                  <a:cubicBezTo>
                    <a:pt x="12306" y="0"/>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36"/>
            <p:cNvSpPr/>
            <p:nvPr/>
          </p:nvSpPr>
          <p:spPr>
            <a:xfrm>
              <a:off x="983900" y="36579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36"/>
            <p:cNvSpPr/>
            <p:nvPr/>
          </p:nvSpPr>
          <p:spPr>
            <a:xfrm>
              <a:off x="1046550" y="3720625"/>
              <a:ext cx="293875" cy="944900"/>
            </a:xfrm>
            <a:custGeom>
              <a:avLst/>
              <a:gdLst/>
              <a:ahLst/>
              <a:cxnLst/>
              <a:rect l="l" t="t" r="r" b="b"/>
              <a:pathLst>
                <a:path w="11755" h="37796" fill="none" extrusionOk="0">
                  <a:moveTo>
                    <a:pt x="11755" y="37796"/>
                  </a:moveTo>
                  <a:lnTo>
                    <a:pt x="11755" y="5891"/>
                  </a:lnTo>
                  <a:cubicBezTo>
                    <a:pt x="11755" y="4312"/>
                    <a:pt x="11153" y="2833"/>
                    <a:pt x="10026" y="1730"/>
                  </a:cubicBezTo>
                  <a:cubicBezTo>
                    <a:pt x="8923" y="627"/>
                    <a:pt x="7444" y="1"/>
                    <a:pt x="5890"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36"/>
            <p:cNvSpPr/>
            <p:nvPr/>
          </p:nvSpPr>
          <p:spPr>
            <a:xfrm>
              <a:off x="1015225" y="368930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36"/>
            <p:cNvSpPr/>
            <p:nvPr/>
          </p:nvSpPr>
          <p:spPr>
            <a:xfrm>
              <a:off x="1193800"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36"/>
            <p:cNvSpPr/>
            <p:nvPr/>
          </p:nvSpPr>
          <p:spPr>
            <a:xfrm>
              <a:off x="566600"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36"/>
            <p:cNvSpPr/>
            <p:nvPr/>
          </p:nvSpPr>
          <p:spPr>
            <a:xfrm>
              <a:off x="535275"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36"/>
            <p:cNvSpPr/>
            <p:nvPr/>
          </p:nvSpPr>
          <p:spPr>
            <a:xfrm>
              <a:off x="713225"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36"/>
            <p:cNvSpPr/>
            <p:nvPr/>
          </p:nvSpPr>
          <p:spPr>
            <a:xfrm>
              <a:off x="952575" y="26398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4"/>
                    <a:pt x="9649" y="39474"/>
                  </a:cubicBezTo>
                  <a:cubicBezTo>
                    <a:pt x="4511" y="39474"/>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36"/>
            <p:cNvSpPr/>
            <p:nvPr/>
          </p:nvSpPr>
          <p:spPr>
            <a:xfrm>
              <a:off x="983900" y="26711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36"/>
            <p:cNvSpPr/>
            <p:nvPr/>
          </p:nvSpPr>
          <p:spPr>
            <a:xfrm>
              <a:off x="1046550" y="2733775"/>
              <a:ext cx="293875" cy="944900"/>
            </a:xfrm>
            <a:custGeom>
              <a:avLst/>
              <a:gdLst/>
              <a:ahLst/>
              <a:cxnLst/>
              <a:rect l="l" t="t" r="r" b="b"/>
              <a:pathLst>
                <a:path w="11755" h="37796" fill="none" extrusionOk="0">
                  <a:moveTo>
                    <a:pt x="11755" y="37796"/>
                  </a:moveTo>
                  <a:lnTo>
                    <a:pt x="11755" y="5891"/>
                  </a:lnTo>
                  <a:cubicBezTo>
                    <a:pt x="11755" y="4312"/>
                    <a:pt x="11153" y="2833"/>
                    <a:pt x="10026" y="1730"/>
                  </a:cubicBezTo>
                  <a:cubicBezTo>
                    <a:pt x="8923" y="627"/>
                    <a:pt x="7444" y="1"/>
                    <a:pt x="5890"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36"/>
            <p:cNvSpPr/>
            <p:nvPr/>
          </p:nvSpPr>
          <p:spPr>
            <a:xfrm>
              <a:off x="1015225" y="270245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36"/>
            <p:cNvSpPr/>
            <p:nvPr/>
          </p:nvSpPr>
          <p:spPr>
            <a:xfrm>
              <a:off x="1193800"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36"/>
            <p:cNvSpPr/>
            <p:nvPr/>
          </p:nvSpPr>
          <p:spPr>
            <a:xfrm>
              <a:off x="1097925" y="2769500"/>
              <a:ext cx="95900" cy="147900"/>
            </a:xfrm>
            <a:custGeom>
              <a:avLst/>
              <a:gdLst/>
              <a:ahLst/>
              <a:cxnLst/>
              <a:rect l="l" t="t" r="r" b="b"/>
              <a:pathLst>
                <a:path w="3836" h="5916" fill="none" extrusionOk="0">
                  <a:moveTo>
                    <a:pt x="3835" y="5915"/>
                  </a:moveTo>
                  <a:cubicBezTo>
                    <a:pt x="3835" y="5915"/>
                    <a:pt x="2958" y="2407"/>
                    <a:pt x="1"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36"/>
            <p:cNvSpPr/>
            <p:nvPr/>
          </p:nvSpPr>
          <p:spPr>
            <a:xfrm>
              <a:off x="1053450" y="283655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36"/>
            <p:cNvSpPr/>
            <p:nvPr/>
          </p:nvSpPr>
          <p:spPr>
            <a:xfrm>
              <a:off x="1046550" y="297062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36"/>
            <p:cNvSpPr/>
            <p:nvPr/>
          </p:nvSpPr>
          <p:spPr>
            <a:xfrm>
              <a:off x="1046550" y="3117875"/>
              <a:ext cx="147275" cy="280100"/>
            </a:xfrm>
            <a:custGeom>
              <a:avLst/>
              <a:gdLst/>
              <a:ahLst/>
              <a:cxnLst/>
              <a:rect l="l" t="t" r="r" b="b"/>
              <a:pathLst>
                <a:path w="5891" h="11204" fill="none" extrusionOk="0">
                  <a:moveTo>
                    <a:pt x="0" y="0"/>
                  </a:moveTo>
                  <a:cubicBezTo>
                    <a:pt x="2933" y="2406"/>
                    <a:pt x="5890" y="5740"/>
                    <a:pt x="589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36"/>
            <p:cNvSpPr/>
            <p:nvPr/>
          </p:nvSpPr>
          <p:spPr>
            <a:xfrm>
              <a:off x="1046550" y="3257600"/>
              <a:ext cx="147275" cy="280100"/>
            </a:xfrm>
            <a:custGeom>
              <a:avLst/>
              <a:gdLst/>
              <a:ahLst/>
              <a:cxnLst/>
              <a:rect l="l" t="t" r="r" b="b"/>
              <a:pathLst>
                <a:path w="5891" h="11204" fill="none" extrusionOk="0">
                  <a:moveTo>
                    <a:pt x="0" y="0"/>
                  </a:moveTo>
                  <a:cubicBezTo>
                    <a:pt x="2933" y="2432"/>
                    <a:pt x="5890" y="5740"/>
                    <a:pt x="589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36"/>
            <p:cNvSpPr/>
            <p:nvPr/>
          </p:nvSpPr>
          <p:spPr>
            <a:xfrm>
              <a:off x="1046550" y="3425525"/>
              <a:ext cx="143500" cy="203025"/>
            </a:xfrm>
            <a:custGeom>
              <a:avLst/>
              <a:gdLst/>
              <a:ahLst/>
              <a:cxnLst/>
              <a:rect l="l" t="t" r="r" b="b"/>
              <a:pathLst>
                <a:path w="5740" h="8121" fill="none" extrusionOk="0">
                  <a:moveTo>
                    <a:pt x="0" y="0"/>
                  </a:moveTo>
                  <a:cubicBezTo>
                    <a:pt x="2582"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36"/>
            <p:cNvSpPr/>
            <p:nvPr/>
          </p:nvSpPr>
          <p:spPr>
            <a:xfrm>
              <a:off x="1193800" y="276950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36"/>
            <p:cNvSpPr/>
            <p:nvPr/>
          </p:nvSpPr>
          <p:spPr>
            <a:xfrm>
              <a:off x="1193800" y="2836550"/>
              <a:ext cx="139750" cy="273825"/>
            </a:xfrm>
            <a:custGeom>
              <a:avLst/>
              <a:gdLst/>
              <a:ahLst/>
              <a:cxnLst/>
              <a:rect l="l" t="t" r="r" b="b"/>
              <a:pathLst>
                <a:path w="5590" h="10953" fill="none" extrusionOk="0">
                  <a:moveTo>
                    <a:pt x="5589"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36"/>
            <p:cNvSpPr/>
            <p:nvPr/>
          </p:nvSpPr>
          <p:spPr>
            <a:xfrm>
              <a:off x="1193800" y="297062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36"/>
            <p:cNvSpPr/>
            <p:nvPr/>
          </p:nvSpPr>
          <p:spPr>
            <a:xfrm>
              <a:off x="1193800" y="3117875"/>
              <a:ext cx="146625" cy="280100"/>
            </a:xfrm>
            <a:custGeom>
              <a:avLst/>
              <a:gdLst/>
              <a:ahLst/>
              <a:cxnLst/>
              <a:rect l="l" t="t" r="r" b="b"/>
              <a:pathLst>
                <a:path w="5865" h="11204" fill="none" extrusionOk="0">
                  <a:moveTo>
                    <a:pt x="5865" y="0"/>
                  </a:moveTo>
                  <a:cubicBezTo>
                    <a:pt x="2933"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36"/>
            <p:cNvSpPr/>
            <p:nvPr/>
          </p:nvSpPr>
          <p:spPr>
            <a:xfrm>
              <a:off x="1193800" y="3257600"/>
              <a:ext cx="146625" cy="280100"/>
            </a:xfrm>
            <a:custGeom>
              <a:avLst/>
              <a:gdLst/>
              <a:ahLst/>
              <a:cxnLst/>
              <a:rect l="l" t="t" r="r" b="b"/>
              <a:pathLst>
                <a:path w="5865" h="11204" fill="none" extrusionOk="0">
                  <a:moveTo>
                    <a:pt x="5865" y="0"/>
                  </a:moveTo>
                  <a:cubicBezTo>
                    <a:pt x="2933" y="2432"/>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36"/>
            <p:cNvSpPr/>
            <p:nvPr/>
          </p:nvSpPr>
          <p:spPr>
            <a:xfrm>
              <a:off x="1196925" y="3425525"/>
              <a:ext cx="143500" cy="203025"/>
            </a:xfrm>
            <a:custGeom>
              <a:avLst/>
              <a:gdLst/>
              <a:ahLst/>
              <a:cxnLst/>
              <a:rect l="l" t="t" r="r" b="b"/>
              <a:pathLst>
                <a:path w="5740" h="8121" fill="none" extrusionOk="0">
                  <a:moveTo>
                    <a:pt x="5740" y="0"/>
                  </a:moveTo>
                  <a:cubicBezTo>
                    <a:pt x="3184" y="1855"/>
                    <a:pt x="602" y="4336"/>
                    <a:pt x="1"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36"/>
            <p:cNvSpPr/>
            <p:nvPr/>
          </p:nvSpPr>
          <p:spPr>
            <a:xfrm>
              <a:off x="566600"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36"/>
            <p:cNvSpPr/>
            <p:nvPr/>
          </p:nvSpPr>
          <p:spPr>
            <a:xfrm>
              <a:off x="535275"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36"/>
            <p:cNvSpPr/>
            <p:nvPr/>
          </p:nvSpPr>
          <p:spPr>
            <a:xfrm>
              <a:off x="713225"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36"/>
            <p:cNvSpPr/>
            <p:nvPr/>
          </p:nvSpPr>
          <p:spPr>
            <a:xfrm>
              <a:off x="617350" y="2769500"/>
              <a:ext cx="95900" cy="147900"/>
            </a:xfrm>
            <a:custGeom>
              <a:avLst/>
              <a:gdLst/>
              <a:ahLst/>
              <a:cxnLst/>
              <a:rect l="l" t="t" r="r" b="b"/>
              <a:pathLst>
                <a:path w="3836"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36"/>
            <p:cNvSpPr/>
            <p:nvPr/>
          </p:nvSpPr>
          <p:spPr>
            <a:xfrm>
              <a:off x="572875" y="283655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36"/>
            <p:cNvSpPr/>
            <p:nvPr/>
          </p:nvSpPr>
          <p:spPr>
            <a:xfrm>
              <a:off x="566600" y="29706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36"/>
            <p:cNvSpPr/>
            <p:nvPr/>
          </p:nvSpPr>
          <p:spPr>
            <a:xfrm>
              <a:off x="566600" y="3117875"/>
              <a:ext cx="146650" cy="280100"/>
            </a:xfrm>
            <a:custGeom>
              <a:avLst/>
              <a:gdLst/>
              <a:ahLst/>
              <a:cxnLst/>
              <a:rect l="l" t="t" r="r" b="b"/>
              <a:pathLst>
                <a:path w="5866"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36"/>
            <p:cNvSpPr/>
            <p:nvPr/>
          </p:nvSpPr>
          <p:spPr>
            <a:xfrm>
              <a:off x="566600" y="3257600"/>
              <a:ext cx="146650" cy="280100"/>
            </a:xfrm>
            <a:custGeom>
              <a:avLst/>
              <a:gdLst/>
              <a:ahLst/>
              <a:cxnLst/>
              <a:rect l="l" t="t" r="r" b="b"/>
              <a:pathLst>
                <a:path w="5866" h="11204" fill="none" extrusionOk="0">
                  <a:moveTo>
                    <a:pt x="0" y="0"/>
                  </a:moveTo>
                  <a:cubicBezTo>
                    <a:pt x="2933" y="2432"/>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36"/>
            <p:cNvSpPr/>
            <p:nvPr/>
          </p:nvSpPr>
          <p:spPr>
            <a:xfrm>
              <a:off x="713225" y="276950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36"/>
            <p:cNvSpPr/>
            <p:nvPr/>
          </p:nvSpPr>
          <p:spPr>
            <a:xfrm>
              <a:off x="713225" y="2836550"/>
              <a:ext cx="140375" cy="273825"/>
            </a:xfrm>
            <a:custGeom>
              <a:avLst/>
              <a:gdLst/>
              <a:ahLst/>
              <a:cxnLst/>
              <a:rect l="l" t="t" r="r" b="b"/>
              <a:pathLst>
                <a:path w="5615" h="10953" fill="none" extrusionOk="0">
                  <a:moveTo>
                    <a:pt x="5614"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36"/>
            <p:cNvSpPr/>
            <p:nvPr/>
          </p:nvSpPr>
          <p:spPr>
            <a:xfrm>
              <a:off x="713225" y="29706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36"/>
            <p:cNvSpPr/>
            <p:nvPr/>
          </p:nvSpPr>
          <p:spPr>
            <a:xfrm>
              <a:off x="713225" y="3117875"/>
              <a:ext cx="147250" cy="280100"/>
            </a:xfrm>
            <a:custGeom>
              <a:avLst/>
              <a:gdLst/>
              <a:ahLst/>
              <a:cxnLst/>
              <a:rect l="l" t="t" r="r" b="b"/>
              <a:pathLst>
                <a:path w="5890" h="11204" fill="none" extrusionOk="0">
                  <a:moveTo>
                    <a:pt x="5890" y="0"/>
                  </a:moveTo>
                  <a:cubicBezTo>
                    <a:pt x="2932"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36"/>
            <p:cNvSpPr/>
            <p:nvPr/>
          </p:nvSpPr>
          <p:spPr>
            <a:xfrm>
              <a:off x="713225" y="3257600"/>
              <a:ext cx="147250" cy="280100"/>
            </a:xfrm>
            <a:custGeom>
              <a:avLst/>
              <a:gdLst/>
              <a:ahLst/>
              <a:cxnLst/>
              <a:rect l="l" t="t" r="r" b="b"/>
              <a:pathLst>
                <a:path w="5890" h="11204" fill="none" extrusionOk="0">
                  <a:moveTo>
                    <a:pt x="5890" y="0"/>
                  </a:moveTo>
                  <a:cubicBezTo>
                    <a:pt x="2932" y="2432"/>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36"/>
            <p:cNvSpPr/>
            <p:nvPr/>
          </p:nvSpPr>
          <p:spPr>
            <a:xfrm>
              <a:off x="716350" y="3425525"/>
              <a:ext cx="144125" cy="203025"/>
            </a:xfrm>
            <a:custGeom>
              <a:avLst/>
              <a:gdLst/>
              <a:ahLst/>
              <a:cxnLst/>
              <a:rect l="l" t="t" r="r" b="b"/>
              <a:pathLst>
                <a:path w="5765" h="8121" fill="none" extrusionOk="0">
                  <a:moveTo>
                    <a:pt x="5765" y="0"/>
                  </a:moveTo>
                  <a:cubicBezTo>
                    <a:pt x="3183" y="1855"/>
                    <a:pt x="627"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36"/>
            <p:cNvSpPr/>
            <p:nvPr/>
          </p:nvSpPr>
          <p:spPr>
            <a:xfrm>
              <a:off x="952575" y="16529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5"/>
                    <a:pt x="9649" y="39475"/>
                  </a:cubicBezTo>
                  <a:cubicBezTo>
                    <a:pt x="4511" y="39475"/>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36"/>
            <p:cNvSpPr/>
            <p:nvPr/>
          </p:nvSpPr>
          <p:spPr>
            <a:xfrm>
              <a:off x="983900" y="16842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36"/>
            <p:cNvSpPr/>
            <p:nvPr/>
          </p:nvSpPr>
          <p:spPr>
            <a:xfrm>
              <a:off x="952575" y="36266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0"/>
                    <a:pt x="16441" y="42306"/>
                  </a:cubicBezTo>
                  <a:cubicBezTo>
                    <a:pt x="14712" y="40552"/>
                    <a:pt x="12306" y="39474"/>
                    <a:pt x="9649" y="39474"/>
                  </a:cubicBezTo>
                  <a:cubicBezTo>
                    <a:pt x="4511" y="39474"/>
                    <a:pt x="301" y="43509"/>
                    <a:pt x="0" y="48572"/>
                  </a:cubicBezTo>
                  <a:cubicBezTo>
                    <a:pt x="0" y="48572"/>
                    <a:pt x="0" y="48547"/>
                    <a:pt x="0" y="48572"/>
                  </a:cubicBezTo>
                  <a:lnTo>
                    <a:pt x="0" y="9650"/>
                  </a:lnTo>
                  <a:cubicBezTo>
                    <a:pt x="0" y="4336"/>
                    <a:pt x="4311" y="0"/>
                    <a:pt x="9649" y="0"/>
                  </a:cubicBezTo>
                  <a:cubicBezTo>
                    <a:pt x="12306" y="0"/>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36"/>
            <p:cNvSpPr/>
            <p:nvPr/>
          </p:nvSpPr>
          <p:spPr>
            <a:xfrm>
              <a:off x="983900" y="36579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36"/>
            <p:cNvSpPr/>
            <p:nvPr/>
          </p:nvSpPr>
          <p:spPr>
            <a:xfrm>
              <a:off x="1046550" y="3720625"/>
              <a:ext cx="293875" cy="944900"/>
            </a:xfrm>
            <a:custGeom>
              <a:avLst/>
              <a:gdLst/>
              <a:ahLst/>
              <a:cxnLst/>
              <a:rect l="l" t="t" r="r" b="b"/>
              <a:pathLst>
                <a:path w="11755" h="37796" fill="none" extrusionOk="0">
                  <a:moveTo>
                    <a:pt x="11755" y="37796"/>
                  </a:moveTo>
                  <a:lnTo>
                    <a:pt x="11755" y="5891"/>
                  </a:lnTo>
                  <a:cubicBezTo>
                    <a:pt x="11755" y="4312"/>
                    <a:pt x="11153" y="2833"/>
                    <a:pt x="10026" y="1730"/>
                  </a:cubicBezTo>
                  <a:cubicBezTo>
                    <a:pt x="8923" y="627"/>
                    <a:pt x="7444" y="1"/>
                    <a:pt x="5890"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36"/>
            <p:cNvSpPr/>
            <p:nvPr/>
          </p:nvSpPr>
          <p:spPr>
            <a:xfrm>
              <a:off x="1015225" y="3689300"/>
              <a:ext cx="356550" cy="1002550"/>
            </a:xfrm>
            <a:custGeom>
              <a:avLst/>
              <a:gdLst/>
              <a:ahLst/>
              <a:cxnLst/>
              <a:rect l="l" t="t" r="r" b="b"/>
              <a:pathLst>
                <a:path w="14262" h="40102" fill="none" extrusionOk="0">
                  <a:moveTo>
                    <a:pt x="0" y="40101"/>
                  </a:moveTo>
                  <a:lnTo>
                    <a:pt x="0" y="7144"/>
                  </a:lnTo>
                  <a:cubicBezTo>
                    <a:pt x="0" y="3209"/>
                    <a:pt x="3208" y="1"/>
                    <a:pt x="7143" y="1"/>
                  </a:cubicBezTo>
                  <a:cubicBezTo>
                    <a:pt x="9048" y="1"/>
                    <a:pt x="10827" y="753"/>
                    <a:pt x="12181" y="2106"/>
                  </a:cubicBezTo>
                  <a:cubicBezTo>
                    <a:pt x="13534"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36"/>
            <p:cNvSpPr/>
            <p:nvPr/>
          </p:nvSpPr>
          <p:spPr>
            <a:xfrm>
              <a:off x="1193800"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36"/>
            <p:cNvSpPr/>
            <p:nvPr/>
          </p:nvSpPr>
          <p:spPr>
            <a:xfrm>
              <a:off x="1097925" y="3756350"/>
              <a:ext cx="95900" cy="147900"/>
            </a:xfrm>
            <a:custGeom>
              <a:avLst/>
              <a:gdLst/>
              <a:ahLst/>
              <a:cxnLst/>
              <a:rect l="l" t="t" r="r" b="b"/>
              <a:pathLst>
                <a:path w="3836" h="5916" fill="none" extrusionOk="0">
                  <a:moveTo>
                    <a:pt x="3835" y="5915"/>
                  </a:moveTo>
                  <a:cubicBezTo>
                    <a:pt x="3835" y="5915"/>
                    <a:pt x="2958" y="2406"/>
                    <a:pt x="1"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36"/>
            <p:cNvSpPr/>
            <p:nvPr/>
          </p:nvSpPr>
          <p:spPr>
            <a:xfrm>
              <a:off x="1053450" y="382340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36"/>
            <p:cNvSpPr/>
            <p:nvPr/>
          </p:nvSpPr>
          <p:spPr>
            <a:xfrm>
              <a:off x="1046550" y="3957475"/>
              <a:ext cx="147275" cy="280100"/>
            </a:xfrm>
            <a:custGeom>
              <a:avLst/>
              <a:gdLst/>
              <a:ahLst/>
              <a:cxnLst/>
              <a:rect l="l" t="t" r="r" b="b"/>
              <a:pathLst>
                <a:path w="5891" h="11204" fill="none" extrusionOk="0">
                  <a:moveTo>
                    <a:pt x="0" y="1"/>
                  </a:moveTo>
                  <a:cubicBezTo>
                    <a:pt x="2933" y="2407"/>
                    <a:pt x="5890" y="5740"/>
                    <a:pt x="589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36"/>
            <p:cNvSpPr/>
            <p:nvPr/>
          </p:nvSpPr>
          <p:spPr>
            <a:xfrm>
              <a:off x="1046550" y="4104725"/>
              <a:ext cx="147275" cy="280100"/>
            </a:xfrm>
            <a:custGeom>
              <a:avLst/>
              <a:gdLst/>
              <a:ahLst/>
              <a:cxnLst/>
              <a:rect l="l" t="t" r="r" b="b"/>
              <a:pathLst>
                <a:path w="5891" h="11204" fill="none" extrusionOk="0">
                  <a:moveTo>
                    <a:pt x="0" y="0"/>
                  </a:moveTo>
                  <a:cubicBezTo>
                    <a:pt x="2933" y="2406"/>
                    <a:pt x="5890" y="5740"/>
                    <a:pt x="589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36"/>
            <p:cNvSpPr/>
            <p:nvPr/>
          </p:nvSpPr>
          <p:spPr>
            <a:xfrm>
              <a:off x="1046550" y="4244450"/>
              <a:ext cx="147275" cy="280100"/>
            </a:xfrm>
            <a:custGeom>
              <a:avLst/>
              <a:gdLst/>
              <a:ahLst/>
              <a:cxnLst/>
              <a:rect l="l" t="t" r="r" b="b"/>
              <a:pathLst>
                <a:path w="5891" h="11204" fill="none" extrusionOk="0">
                  <a:moveTo>
                    <a:pt x="0" y="0"/>
                  </a:moveTo>
                  <a:cubicBezTo>
                    <a:pt x="2933" y="2431"/>
                    <a:pt x="5890" y="5740"/>
                    <a:pt x="589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36"/>
            <p:cNvSpPr/>
            <p:nvPr/>
          </p:nvSpPr>
          <p:spPr>
            <a:xfrm>
              <a:off x="1046550" y="4412375"/>
              <a:ext cx="143500" cy="203025"/>
            </a:xfrm>
            <a:custGeom>
              <a:avLst/>
              <a:gdLst/>
              <a:ahLst/>
              <a:cxnLst/>
              <a:rect l="l" t="t" r="r" b="b"/>
              <a:pathLst>
                <a:path w="5740" h="8121" fill="none" extrusionOk="0">
                  <a:moveTo>
                    <a:pt x="0" y="0"/>
                  </a:moveTo>
                  <a:cubicBezTo>
                    <a:pt x="2582" y="1855"/>
                    <a:pt x="5138" y="4336"/>
                    <a:pt x="5740"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36"/>
            <p:cNvSpPr/>
            <p:nvPr/>
          </p:nvSpPr>
          <p:spPr>
            <a:xfrm>
              <a:off x="1193800" y="3756350"/>
              <a:ext cx="95875" cy="147900"/>
            </a:xfrm>
            <a:custGeom>
              <a:avLst/>
              <a:gdLst/>
              <a:ahLst/>
              <a:cxnLst/>
              <a:rect l="l" t="t" r="r" b="b"/>
              <a:pathLst>
                <a:path w="3835" h="5916" fill="none" extrusionOk="0">
                  <a:moveTo>
                    <a:pt x="0" y="5915"/>
                  </a:moveTo>
                  <a:cubicBezTo>
                    <a:pt x="0" y="5915"/>
                    <a:pt x="852" y="2406"/>
                    <a:pt x="3835"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36"/>
            <p:cNvSpPr/>
            <p:nvPr/>
          </p:nvSpPr>
          <p:spPr>
            <a:xfrm>
              <a:off x="1193800" y="3823400"/>
              <a:ext cx="139750" cy="273825"/>
            </a:xfrm>
            <a:custGeom>
              <a:avLst/>
              <a:gdLst/>
              <a:ahLst/>
              <a:cxnLst/>
              <a:rect l="l" t="t" r="r" b="b"/>
              <a:pathLst>
                <a:path w="5590" h="10953" fill="none" extrusionOk="0">
                  <a:moveTo>
                    <a:pt x="5589"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36"/>
            <p:cNvSpPr/>
            <p:nvPr/>
          </p:nvSpPr>
          <p:spPr>
            <a:xfrm>
              <a:off x="1193800" y="3957475"/>
              <a:ext cx="146625" cy="280100"/>
            </a:xfrm>
            <a:custGeom>
              <a:avLst/>
              <a:gdLst/>
              <a:ahLst/>
              <a:cxnLst/>
              <a:rect l="l" t="t" r="r" b="b"/>
              <a:pathLst>
                <a:path w="5865" h="11204" fill="none" extrusionOk="0">
                  <a:moveTo>
                    <a:pt x="5865" y="1"/>
                  </a:moveTo>
                  <a:cubicBezTo>
                    <a:pt x="2933"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36"/>
            <p:cNvSpPr/>
            <p:nvPr/>
          </p:nvSpPr>
          <p:spPr>
            <a:xfrm>
              <a:off x="1193800" y="4104725"/>
              <a:ext cx="146625" cy="280100"/>
            </a:xfrm>
            <a:custGeom>
              <a:avLst/>
              <a:gdLst/>
              <a:ahLst/>
              <a:cxnLst/>
              <a:rect l="l" t="t" r="r" b="b"/>
              <a:pathLst>
                <a:path w="5865" h="11204" fill="none" extrusionOk="0">
                  <a:moveTo>
                    <a:pt x="5865" y="0"/>
                  </a:moveTo>
                  <a:cubicBezTo>
                    <a:pt x="2933"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36"/>
            <p:cNvSpPr/>
            <p:nvPr/>
          </p:nvSpPr>
          <p:spPr>
            <a:xfrm>
              <a:off x="1193800" y="4244450"/>
              <a:ext cx="146625" cy="280100"/>
            </a:xfrm>
            <a:custGeom>
              <a:avLst/>
              <a:gdLst/>
              <a:ahLst/>
              <a:cxnLst/>
              <a:rect l="l" t="t" r="r" b="b"/>
              <a:pathLst>
                <a:path w="5865" h="11204" fill="none" extrusionOk="0">
                  <a:moveTo>
                    <a:pt x="5865" y="0"/>
                  </a:moveTo>
                  <a:cubicBezTo>
                    <a:pt x="2933" y="2431"/>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36"/>
            <p:cNvSpPr/>
            <p:nvPr/>
          </p:nvSpPr>
          <p:spPr>
            <a:xfrm>
              <a:off x="1196925" y="4412375"/>
              <a:ext cx="143500" cy="203025"/>
            </a:xfrm>
            <a:custGeom>
              <a:avLst/>
              <a:gdLst/>
              <a:ahLst/>
              <a:cxnLst/>
              <a:rect l="l" t="t" r="r" b="b"/>
              <a:pathLst>
                <a:path w="5740" h="8121" fill="none" extrusionOk="0">
                  <a:moveTo>
                    <a:pt x="5740" y="0"/>
                  </a:moveTo>
                  <a:cubicBezTo>
                    <a:pt x="3184" y="1855"/>
                    <a:pt x="602" y="4336"/>
                    <a:pt x="1"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36"/>
            <p:cNvSpPr/>
            <p:nvPr/>
          </p:nvSpPr>
          <p:spPr>
            <a:xfrm>
              <a:off x="566600"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36"/>
            <p:cNvSpPr/>
            <p:nvPr/>
          </p:nvSpPr>
          <p:spPr>
            <a:xfrm>
              <a:off x="535275"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36"/>
            <p:cNvSpPr/>
            <p:nvPr/>
          </p:nvSpPr>
          <p:spPr>
            <a:xfrm>
              <a:off x="713225"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36"/>
            <p:cNvSpPr/>
            <p:nvPr/>
          </p:nvSpPr>
          <p:spPr>
            <a:xfrm>
              <a:off x="617350" y="3756350"/>
              <a:ext cx="95900" cy="147900"/>
            </a:xfrm>
            <a:custGeom>
              <a:avLst/>
              <a:gdLst/>
              <a:ahLst/>
              <a:cxnLst/>
              <a:rect l="l" t="t" r="r" b="b"/>
              <a:pathLst>
                <a:path w="3836" h="5916" fill="none" extrusionOk="0">
                  <a:moveTo>
                    <a:pt x="3835" y="5915"/>
                  </a:moveTo>
                  <a:cubicBezTo>
                    <a:pt x="3835" y="5915"/>
                    <a:pt x="2983" y="2406"/>
                    <a:pt x="0"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36"/>
            <p:cNvSpPr/>
            <p:nvPr/>
          </p:nvSpPr>
          <p:spPr>
            <a:xfrm>
              <a:off x="572875" y="382340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36"/>
            <p:cNvSpPr/>
            <p:nvPr/>
          </p:nvSpPr>
          <p:spPr>
            <a:xfrm>
              <a:off x="566600" y="39574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36"/>
            <p:cNvSpPr/>
            <p:nvPr/>
          </p:nvSpPr>
          <p:spPr>
            <a:xfrm>
              <a:off x="566600" y="4104725"/>
              <a:ext cx="146650" cy="280100"/>
            </a:xfrm>
            <a:custGeom>
              <a:avLst/>
              <a:gdLst/>
              <a:ahLst/>
              <a:cxnLst/>
              <a:rect l="l" t="t" r="r" b="b"/>
              <a:pathLst>
                <a:path w="5866"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36"/>
            <p:cNvSpPr/>
            <p:nvPr/>
          </p:nvSpPr>
          <p:spPr>
            <a:xfrm>
              <a:off x="566600" y="4244450"/>
              <a:ext cx="146650" cy="280100"/>
            </a:xfrm>
            <a:custGeom>
              <a:avLst/>
              <a:gdLst/>
              <a:ahLst/>
              <a:cxnLst/>
              <a:rect l="l" t="t" r="r" b="b"/>
              <a:pathLst>
                <a:path w="5866" h="11204" fill="none" extrusionOk="0">
                  <a:moveTo>
                    <a:pt x="0" y="0"/>
                  </a:moveTo>
                  <a:cubicBezTo>
                    <a:pt x="2933" y="2431"/>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36"/>
            <p:cNvSpPr/>
            <p:nvPr/>
          </p:nvSpPr>
          <p:spPr>
            <a:xfrm>
              <a:off x="713225" y="3756350"/>
              <a:ext cx="95875" cy="147900"/>
            </a:xfrm>
            <a:custGeom>
              <a:avLst/>
              <a:gdLst/>
              <a:ahLst/>
              <a:cxnLst/>
              <a:rect l="l" t="t" r="r" b="b"/>
              <a:pathLst>
                <a:path w="3835" h="5916" fill="none" extrusionOk="0">
                  <a:moveTo>
                    <a:pt x="0" y="5915"/>
                  </a:moveTo>
                  <a:cubicBezTo>
                    <a:pt x="0" y="5915"/>
                    <a:pt x="852" y="2406"/>
                    <a:pt x="3835"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36"/>
            <p:cNvSpPr/>
            <p:nvPr/>
          </p:nvSpPr>
          <p:spPr>
            <a:xfrm>
              <a:off x="713225" y="3823400"/>
              <a:ext cx="140375" cy="273825"/>
            </a:xfrm>
            <a:custGeom>
              <a:avLst/>
              <a:gdLst/>
              <a:ahLst/>
              <a:cxnLst/>
              <a:rect l="l" t="t" r="r" b="b"/>
              <a:pathLst>
                <a:path w="5615" h="10953" fill="none" extrusionOk="0">
                  <a:moveTo>
                    <a:pt x="5614"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36"/>
            <p:cNvSpPr/>
            <p:nvPr/>
          </p:nvSpPr>
          <p:spPr>
            <a:xfrm>
              <a:off x="713225" y="39574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36"/>
            <p:cNvSpPr/>
            <p:nvPr/>
          </p:nvSpPr>
          <p:spPr>
            <a:xfrm>
              <a:off x="713225" y="4104725"/>
              <a:ext cx="147250" cy="280100"/>
            </a:xfrm>
            <a:custGeom>
              <a:avLst/>
              <a:gdLst/>
              <a:ahLst/>
              <a:cxnLst/>
              <a:rect l="l" t="t" r="r" b="b"/>
              <a:pathLst>
                <a:path w="5890" h="11204" fill="none" extrusionOk="0">
                  <a:moveTo>
                    <a:pt x="5890" y="0"/>
                  </a:moveTo>
                  <a:cubicBezTo>
                    <a:pt x="2932"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36"/>
            <p:cNvSpPr/>
            <p:nvPr/>
          </p:nvSpPr>
          <p:spPr>
            <a:xfrm>
              <a:off x="713225" y="4244450"/>
              <a:ext cx="147250" cy="280100"/>
            </a:xfrm>
            <a:custGeom>
              <a:avLst/>
              <a:gdLst/>
              <a:ahLst/>
              <a:cxnLst/>
              <a:rect l="l" t="t" r="r" b="b"/>
              <a:pathLst>
                <a:path w="5890" h="11204" fill="none" extrusionOk="0">
                  <a:moveTo>
                    <a:pt x="5890" y="0"/>
                  </a:moveTo>
                  <a:cubicBezTo>
                    <a:pt x="2932" y="2431"/>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36"/>
            <p:cNvSpPr/>
            <p:nvPr/>
          </p:nvSpPr>
          <p:spPr>
            <a:xfrm>
              <a:off x="716350" y="4412375"/>
              <a:ext cx="144125" cy="203025"/>
            </a:xfrm>
            <a:custGeom>
              <a:avLst/>
              <a:gdLst/>
              <a:ahLst/>
              <a:cxnLst/>
              <a:rect l="l" t="t" r="r" b="b"/>
              <a:pathLst>
                <a:path w="5765" h="8121" fill="none" extrusionOk="0">
                  <a:moveTo>
                    <a:pt x="5765" y="0"/>
                  </a:moveTo>
                  <a:cubicBezTo>
                    <a:pt x="3183" y="1855"/>
                    <a:pt x="627" y="4336"/>
                    <a:pt x="0"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36"/>
            <p:cNvSpPr/>
            <p:nvPr/>
          </p:nvSpPr>
          <p:spPr>
            <a:xfrm>
              <a:off x="952575" y="263980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1"/>
                    <a:pt x="16441" y="42307"/>
                  </a:cubicBezTo>
                  <a:cubicBezTo>
                    <a:pt x="14712" y="40552"/>
                    <a:pt x="12306" y="39474"/>
                    <a:pt x="9649" y="39474"/>
                  </a:cubicBezTo>
                  <a:cubicBezTo>
                    <a:pt x="4511" y="39474"/>
                    <a:pt x="301" y="43510"/>
                    <a:pt x="0" y="48572"/>
                  </a:cubicBezTo>
                  <a:cubicBezTo>
                    <a:pt x="0" y="48572"/>
                    <a:pt x="0" y="48547"/>
                    <a:pt x="0" y="48572"/>
                  </a:cubicBezTo>
                  <a:lnTo>
                    <a:pt x="0" y="9650"/>
                  </a:lnTo>
                  <a:cubicBezTo>
                    <a:pt x="0" y="4336"/>
                    <a:pt x="4311" y="1"/>
                    <a:pt x="9649" y="1"/>
                  </a:cubicBezTo>
                  <a:cubicBezTo>
                    <a:pt x="12306" y="1"/>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36"/>
            <p:cNvSpPr/>
            <p:nvPr/>
          </p:nvSpPr>
          <p:spPr>
            <a:xfrm>
              <a:off x="983900" y="267112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36"/>
            <p:cNvSpPr/>
            <p:nvPr/>
          </p:nvSpPr>
          <p:spPr>
            <a:xfrm>
              <a:off x="952575" y="3626650"/>
              <a:ext cx="481850" cy="1214325"/>
            </a:xfrm>
            <a:custGeom>
              <a:avLst/>
              <a:gdLst/>
              <a:ahLst/>
              <a:cxnLst/>
              <a:rect l="l" t="t" r="r" b="b"/>
              <a:pathLst>
                <a:path w="19274" h="48573" fill="none" extrusionOk="0">
                  <a:moveTo>
                    <a:pt x="19273" y="9650"/>
                  </a:moveTo>
                  <a:lnTo>
                    <a:pt x="19273" y="48572"/>
                  </a:lnTo>
                  <a:cubicBezTo>
                    <a:pt x="19273" y="48547"/>
                    <a:pt x="19273" y="48572"/>
                    <a:pt x="19273" y="48572"/>
                  </a:cubicBezTo>
                  <a:cubicBezTo>
                    <a:pt x="19123" y="46141"/>
                    <a:pt x="18070" y="43910"/>
                    <a:pt x="16441" y="42306"/>
                  </a:cubicBezTo>
                  <a:cubicBezTo>
                    <a:pt x="14712" y="40552"/>
                    <a:pt x="12306" y="39474"/>
                    <a:pt x="9649" y="39474"/>
                  </a:cubicBezTo>
                  <a:cubicBezTo>
                    <a:pt x="4511" y="39474"/>
                    <a:pt x="301" y="43509"/>
                    <a:pt x="0" y="48572"/>
                  </a:cubicBezTo>
                  <a:cubicBezTo>
                    <a:pt x="0" y="48572"/>
                    <a:pt x="0" y="48547"/>
                    <a:pt x="0" y="48572"/>
                  </a:cubicBezTo>
                  <a:lnTo>
                    <a:pt x="0" y="9650"/>
                  </a:lnTo>
                  <a:cubicBezTo>
                    <a:pt x="0" y="4336"/>
                    <a:pt x="4311" y="0"/>
                    <a:pt x="9649" y="0"/>
                  </a:cubicBezTo>
                  <a:cubicBezTo>
                    <a:pt x="12306" y="0"/>
                    <a:pt x="14712" y="1078"/>
                    <a:pt x="16441" y="2833"/>
                  </a:cubicBezTo>
                  <a:cubicBezTo>
                    <a:pt x="18196" y="4587"/>
                    <a:pt x="19273" y="6993"/>
                    <a:pt x="19273"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36"/>
            <p:cNvSpPr/>
            <p:nvPr/>
          </p:nvSpPr>
          <p:spPr>
            <a:xfrm>
              <a:off x="983900" y="3657975"/>
              <a:ext cx="419200" cy="1078350"/>
            </a:xfrm>
            <a:custGeom>
              <a:avLst/>
              <a:gdLst/>
              <a:ahLst/>
              <a:cxnLst/>
              <a:rect l="l" t="t" r="r" b="b"/>
              <a:pathLst>
                <a:path w="16768" h="43134" fill="none" extrusionOk="0">
                  <a:moveTo>
                    <a:pt x="0" y="43134"/>
                  </a:moveTo>
                  <a:lnTo>
                    <a:pt x="0" y="8397"/>
                  </a:lnTo>
                  <a:cubicBezTo>
                    <a:pt x="0" y="3760"/>
                    <a:pt x="3760" y="1"/>
                    <a:pt x="8396" y="1"/>
                  </a:cubicBezTo>
                  <a:cubicBezTo>
                    <a:pt x="10627" y="1"/>
                    <a:pt x="12732" y="878"/>
                    <a:pt x="14311"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36"/>
            <p:cNvSpPr/>
            <p:nvPr/>
          </p:nvSpPr>
          <p:spPr>
            <a:xfrm>
              <a:off x="566600"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36"/>
            <p:cNvSpPr/>
            <p:nvPr/>
          </p:nvSpPr>
          <p:spPr>
            <a:xfrm>
              <a:off x="535275"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36"/>
            <p:cNvSpPr/>
            <p:nvPr/>
          </p:nvSpPr>
          <p:spPr>
            <a:xfrm>
              <a:off x="713225"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36"/>
            <p:cNvSpPr/>
            <p:nvPr/>
          </p:nvSpPr>
          <p:spPr>
            <a:xfrm>
              <a:off x="-7975" y="6661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7"/>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36"/>
            <p:cNvSpPr/>
            <p:nvPr/>
          </p:nvSpPr>
          <p:spPr>
            <a:xfrm>
              <a:off x="23350" y="6974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36"/>
            <p:cNvSpPr/>
            <p:nvPr/>
          </p:nvSpPr>
          <p:spPr>
            <a:xfrm>
              <a:off x="86025"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36"/>
            <p:cNvSpPr/>
            <p:nvPr/>
          </p:nvSpPr>
          <p:spPr>
            <a:xfrm>
              <a:off x="54700"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36"/>
            <p:cNvSpPr/>
            <p:nvPr/>
          </p:nvSpPr>
          <p:spPr>
            <a:xfrm>
              <a:off x="232625" y="666100"/>
              <a:ext cx="25" cy="986875"/>
            </a:xfrm>
            <a:custGeom>
              <a:avLst/>
              <a:gdLst/>
              <a:ahLst/>
              <a:cxnLst/>
              <a:rect l="l" t="t" r="r" b="b"/>
              <a:pathLst>
                <a:path w="1" h="39475" fill="none" extrusionOk="0">
                  <a:moveTo>
                    <a:pt x="1" y="1"/>
                  </a:moveTo>
                  <a:lnTo>
                    <a:pt x="1"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36"/>
            <p:cNvSpPr/>
            <p:nvPr/>
          </p:nvSpPr>
          <p:spPr>
            <a:xfrm>
              <a:off x="471975" y="-320750"/>
              <a:ext cx="482500" cy="1214325"/>
            </a:xfrm>
            <a:custGeom>
              <a:avLst/>
              <a:gdLst/>
              <a:ahLst/>
              <a:cxnLst/>
              <a:rect l="l" t="t" r="r" b="b"/>
              <a:pathLst>
                <a:path w="19300" h="48573" fill="none" extrusionOk="0">
                  <a:moveTo>
                    <a:pt x="19274" y="9650"/>
                  </a:moveTo>
                  <a:lnTo>
                    <a:pt x="19274" y="48573"/>
                  </a:lnTo>
                  <a:cubicBezTo>
                    <a:pt x="19274" y="48547"/>
                    <a:pt x="19299" y="48573"/>
                    <a:pt x="19274" y="48573"/>
                  </a:cubicBezTo>
                  <a:cubicBezTo>
                    <a:pt x="19149" y="46141"/>
                    <a:pt x="18071" y="43911"/>
                    <a:pt x="16467" y="42307"/>
                  </a:cubicBezTo>
                  <a:cubicBezTo>
                    <a:pt x="14713" y="40552"/>
                    <a:pt x="12307" y="39475"/>
                    <a:pt x="9650" y="39475"/>
                  </a:cubicBezTo>
                  <a:cubicBezTo>
                    <a:pt x="4512" y="39475"/>
                    <a:pt x="302" y="43510"/>
                    <a:pt x="1" y="48573"/>
                  </a:cubicBezTo>
                  <a:cubicBezTo>
                    <a:pt x="1" y="48573"/>
                    <a:pt x="26" y="48547"/>
                    <a:pt x="1" y="48573"/>
                  </a:cubicBezTo>
                  <a:lnTo>
                    <a:pt x="1" y="9650"/>
                  </a:lnTo>
                  <a:cubicBezTo>
                    <a:pt x="1" y="4337"/>
                    <a:pt x="4337" y="1"/>
                    <a:pt x="9650" y="1"/>
                  </a:cubicBezTo>
                  <a:cubicBezTo>
                    <a:pt x="12307" y="1"/>
                    <a:pt x="14713" y="1079"/>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36"/>
            <p:cNvSpPr/>
            <p:nvPr/>
          </p:nvSpPr>
          <p:spPr>
            <a:xfrm>
              <a:off x="503950" y="-289425"/>
              <a:ext cx="419200" cy="1078375"/>
            </a:xfrm>
            <a:custGeom>
              <a:avLst/>
              <a:gdLst/>
              <a:ahLst/>
              <a:cxnLst/>
              <a:rect l="l" t="t" r="r" b="b"/>
              <a:pathLst>
                <a:path w="16768" h="43135"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36"/>
            <p:cNvSpPr/>
            <p:nvPr/>
          </p:nvSpPr>
          <p:spPr>
            <a:xfrm>
              <a:off x="566600" y="-226750"/>
              <a:ext cx="293875" cy="944875"/>
            </a:xfrm>
            <a:custGeom>
              <a:avLst/>
              <a:gdLst/>
              <a:ahLst/>
              <a:cxnLst/>
              <a:rect l="l" t="t" r="r" b="b"/>
              <a:pathLst>
                <a:path w="11755" h="37795" fill="none" extrusionOk="0">
                  <a:moveTo>
                    <a:pt x="11755" y="37795"/>
                  </a:moveTo>
                  <a:lnTo>
                    <a:pt x="11755" y="5890"/>
                  </a:lnTo>
                  <a:cubicBezTo>
                    <a:pt x="11755" y="4311"/>
                    <a:pt x="11128" y="2832"/>
                    <a:pt x="10025" y="1730"/>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36"/>
            <p:cNvSpPr/>
            <p:nvPr/>
          </p:nvSpPr>
          <p:spPr>
            <a:xfrm>
              <a:off x="535275" y="-258075"/>
              <a:ext cx="356525" cy="1002525"/>
            </a:xfrm>
            <a:custGeom>
              <a:avLst/>
              <a:gdLst/>
              <a:ahLst/>
              <a:cxnLst/>
              <a:rect l="l" t="t" r="r" b="b"/>
              <a:pathLst>
                <a:path w="14261" h="40101" fill="none" extrusionOk="0">
                  <a:moveTo>
                    <a:pt x="0" y="40101"/>
                  </a:moveTo>
                  <a:lnTo>
                    <a:pt x="0" y="7143"/>
                  </a:lnTo>
                  <a:cubicBezTo>
                    <a:pt x="0" y="3208"/>
                    <a:pt x="3183" y="0"/>
                    <a:pt x="7118" y="0"/>
                  </a:cubicBezTo>
                  <a:cubicBezTo>
                    <a:pt x="9023" y="0"/>
                    <a:pt x="10802" y="752"/>
                    <a:pt x="12156" y="2105"/>
                  </a:cubicBezTo>
                  <a:cubicBezTo>
                    <a:pt x="13509" y="3434"/>
                    <a:pt x="14261" y="5238"/>
                    <a:pt x="14261" y="7143"/>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36"/>
            <p:cNvSpPr/>
            <p:nvPr/>
          </p:nvSpPr>
          <p:spPr>
            <a:xfrm>
              <a:off x="713225" y="-3207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36"/>
            <p:cNvSpPr/>
            <p:nvPr/>
          </p:nvSpPr>
          <p:spPr>
            <a:xfrm>
              <a:off x="617350" y="-191050"/>
              <a:ext cx="95900" cy="147900"/>
            </a:xfrm>
            <a:custGeom>
              <a:avLst/>
              <a:gdLst/>
              <a:ahLst/>
              <a:cxnLst/>
              <a:rect l="l" t="t" r="r" b="b"/>
              <a:pathLst>
                <a:path w="3836"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36"/>
            <p:cNvSpPr/>
            <p:nvPr/>
          </p:nvSpPr>
          <p:spPr>
            <a:xfrm>
              <a:off x="572875" y="-124000"/>
              <a:ext cx="140375" cy="273825"/>
            </a:xfrm>
            <a:custGeom>
              <a:avLst/>
              <a:gdLst/>
              <a:ahLst/>
              <a:cxnLst/>
              <a:rect l="l" t="t" r="r" b="b"/>
              <a:pathLst>
                <a:path w="5615" h="10953" fill="none" extrusionOk="0">
                  <a:moveTo>
                    <a:pt x="0" y="1"/>
                  </a:moveTo>
                  <a:cubicBezTo>
                    <a:pt x="2857" y="2407"/>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36"/>
            <p:cNvSpPr/>
            <p:nvPr/>
          </p:nvSpPr>
          <p:spPr>
            <a:xfrm>
              <a:off x="566600" y="10075"/>
              <a:ext cx="146650" cy="280125"/>
            </a:xfrm>
            <a:custGeom>
              <a:avLst/>
              <a:gdLst/>
              <a:ahLst/>
              <a:cxnLst/>
              <a:rect l="l" t="t" r="r" b="b"/>
              <a:pathLst>
                <a:path w="5866" h="11205"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36"/>
            <p:cNvSpPr/>
            <p:nvPr/>
          </p:nvSpPr>
          <p:spPr>
            <a:xfrm>
              <a:off x="566600" y="1573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36"/>
            <p:cNvSpPr/>
            <p:nvPr/>
          </p:nvSpPr>
          <p:spPr>
            <a:xfrm>
              <a:off x="566600" y="29705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36"/>
            <p:cNvSpPr/>
            <p:nvPr/>
          </p:nvSpPr>
          <p:spPr>
            <a:xfrm>
              <a:off x="566600" y="464975"/>
              <a:ext cx="143500" cy="203025"/>
            </a:xfrm>
            <a:custGeom>
              <a:avLst/>
              <a:gdLst/>
              <a:ahLst/>
              <a:cxnLst/>
              <a:rect l="l" t="t" r="r" b="b"/>
              <a:pathLst>
                <a:path w="5740" h="8121" fill="none" extrusionOk="0">
                  <a:moveTo>
                    <a:pt x="0" y="1"/>
                  </a:moveTo>
                  <a:cubicBezTo>
                    <a:pt x="2557" y="1855"/>
                    <a:pt x="5113"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36"/>
            <p:cNvSpPr/>
            <p:nvPr/>
          </p:nvSpPr>
          <p:spPr>
            <a:xfrm>
              <a:off x="713225" y="-19105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36"/>
            <p:cNvSpPr/>
            <p:nvPr/>
          </p:nvSpPr>
          <p:spPr>
            <a:xfrm>
              <a:off x="713225" y="-124000"/>
              <a:ext cx="140375" cy="273825"/>
            </a:xfrm>
            <a:custGeom>
              <a:avLst/>
              <a:gdLst/>
              <a:ahLst/>
              <a:cxnLst/>
              <a:rect l="l" t="t" r="r" b="b"/>
              <a:pathLst>
                <a:path w="5615" h="10953" fill="none" extrusionOk="0">
                  <a:moveTo>
                    <a:pt x="5614" y="1"/>
                  </a:moveTo>
                  <a:cubicBezTo>
                    <a:pt x="2757" y="2407"/>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36"/>
            <p:cNvSpPr/>
            <p:nvPr/>
          </p:nvSpPr>
          <p:spPr>
            <a:xfrm>
              <a:off x="713225" y="10075"/>
              <a:ext cx="147250" cy="280125"/>
            </a:xfrm>
            <a:custGeom>
              <a:avLst/>
              <a:gdLst/>
              <a:ahLst/>
              <a:cxnLst/>
              <a:rect l="l" t="t" r="r" b="b"/>
              <a:pathLst>
                <a:path w="5890" h="11205"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36"/>
            <p:cNvSpPr/>
            <p:nvPr/>
          </p:nvSpPr>
          <p:spPr>
            <a:xfrm>
              <a:off x="713225" y="1573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36"/>
            <p:cNvSpPr/>
            <p:nvPr/>
          </p:nvSpPr>
          <p:spPr>
            <a:xfrm>
              <a:off x="713225" y="29705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36"/>
            <p:cNvSpPr/>
            <p:nvPr/>
          </p:nvSpPr>
          <p:spPr>
            <a:xfrm>
              <a:off x="-7975" y="-320750"/>
              <a:ext cx="481875" cy="1214325"/>
            </a:xfrm>
            <a:custGeom>
              <a:avLst/>
              <a:gdLst/>
              <a:ahLst/>
              <a:cxnLst/>
              <a:rect l="l" t="t" r="r" b="b"/>
              <a:pathLst>
                <a:path w="19275" h="48573" fill="none" extrusionOk="0">
                  <a:moveTo>
                    <a:pt x="19274" y="9650"/>
                  </a:moveTo>
                  <a:lnTo>
                    <a:pt x="19274" y="48573"/>
                  </a:lnTo>
                  <a:cubicBezTo>
                    <a:pt x="19274" y="48547"/>
                    <a:pt x="19274" y="48573"/>
                    <a:pt x="19274" y="48573"/>
                  </a:cubicBezTo>
                  <a:cubicBezTo>
                    <a:pt x="19124" y="46141"/>
                    <a:pt x="18071" y="43911"/>
                    <a:pt x="16442" y="42307"/>
                  </a:cubicBezTo>
                  <a:cubicBezTo>
                    <a:pt x="14713" y="40552"/>
                    <a:pt x="12282" y="39475"/>
                    <a:pt x="9625" y="39475"/>
                  </a:cubicBezTo>
                  <a:cubicBezTo>
                    <a:pt x="4512" y="39475"/>
                    <a:pt x="302" y="43510"/>
                    <a:pt x="1" y="48573"/>
                  </a:cubicBezTo>
                  <a:cubicBezTo>
                    <a:pt x="1" y="48573"/>
                    <a:pt x="1" y="48547"/>
                    <a:pt x="1" y="48573"/>
                  </a:cubicBezTo>
                  <a:lnTo>
                    <a:pt x="1" y="9650"/>
                  </a:lnTo>
                  <a:cubicBezTo>
                    <a:pt x="1" y="4337"/>
                    <a:pt x="4312" y="1"/>
                    <a:pt x="9625" y="1"/>
                  </a:cubicBezTo>
                  <a:cubicBezTo>
                    <a:pt x="12282" y="1"/>
                    <a:pt x="14713" y="1079"/>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36"/>
            <p:cNvSpPr/>
            <p:nvPr/>
          </p:nvSpPr>
          <p:spPr>
            <a:xfrm>
              <a:off x="23350" y="-289425"/>
              <a:ext cx="419200" cy="1078375"/>
            </a:xfrm>
            <a:custGeom>
              <a:avLst/>
              <a:gdLst/>
              <a:ahLst/>
              <a:cxnLst/>
              <a:rect l="l" t="t" r="r" b="b"/>
              <a:pathLst>
                <a:path w="16768" h="43135"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36"/>
            <p:cNvSpPr/>
            <p:nvPr/>
          </p:nvSpPr>
          <p:spPr>
            <a:xfrm>
              <a:off x="86025" y="-226750"/>
              <a:ext cx="293875" cy="944875"/>
            </a:xfrm>
            <a:custGeom>
              <a:avLst/>
              <a:gdLst/>
              <a:ahLst/>
              <a:cxnLst/>
              <a:rect l="l" t="t" r="r" b="b"/>
              <a:pathLst>
                <a:path w="11755" h="37795" fill="none" extrusionOk="0">
                  <a:moveTo>
                    <a:pt x="11755" y="37795"/>
                  </a:moveTo>
                  <a:lnTo>
                    <a:pt x="11755" y="5890"/>
                  </a:lnTo>
                  <a:cubicBezTo>
                    <a:pt x="11755" y="4311"/>
                    <a:pt x="11128" y="2832"/>
                    <a:pt x="10025" y="1730"/>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36"/>
            <p:cNvSpPr/>
            <p:nvPr/>
          </p:nvSpPr>
          <p:spPr>
            <a:xfrm>
              <a:off x="54700" y="-258075"/>
              <a:ext cx="356525" cy="1002525"/>
            </a:xfrm>
            <a:custGeom>
              <a:avLst/>
              <a:gdLst/>
              <a:ahLst/>
              <a:cxnLst/>
              <a:rect l="l" t="t" r="r" b="b"/>
              <a:pathLst>
                <a:path w="14261" h="40101" fill="none" extrusionOk="0">
                  <a:moveTo>
                    <a:pt x="0" y="40101"/>
                  </a:moveTo>
                  <a:lnTo>
                    <a:pt x="0" y="7143"/>
                  </a:lnTo>
                  <a:cubicBezTo>
                    <a:pt x="0" y="3208"/>
                    <a:pt x="3183" y="0"/>
                    <a:pt x="7118" y="0"/>
                  </a:cubicBezTo>
                  <a:cubicBezTo>
                    <a:pt x="9023" y="0"/>
                    <a:pt x="10827" y="752"/>
                    <a:pt x="12156" y="2105"/>
                  </a:cubicBezTo>
                  <a:cubicBezTo>
                    <a:pt x="13509" y="3434"/>
                    <a:pt x="14261" y="5238"/>
                    <a:pt x="14261" y="7143"/>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36"/>
            <p:cNvSpPr/>
            <p:nvPr/>
          </p:nvSpPr>
          <p:spPr>
            <a:xfrm>
              <a:off x="232625" y="-320750"/>
              <a:ext cx="25" cy="986875"/>
            </a:xfrm>
            <a:custGeom>
              <a:avLst/>
              <a:gdLst/>
              <a:ahLst/>
              <a:cxnLst/>
              <a:rect l="l" t="t" r="r" b="b"/>
              <a:pathLst>
                <a:path w="1" h="39475" fill="none" extrusionOk="0">
                  <a:moveTo>
                    <a:pt x="1" y="1"/>
                  </a:moveTo>
                  <a:lnTo>
                    <a:pt x="1"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36"/>
            <p:cNvSpPr/>
            <p:nvPr/>
          </p:nvSpPr>
          <p:spPr>
            <a:xfrm>
              <a:off x="136775" y="-191050"/>
              <a:ext cx="95875" cy="147900"/>
            </a:xfrm>
            <a:custGeom>
              <a:avLst/>
              <a:gdLst/>
              <a:ahLst/>
              <a:cxnLst/>
              <a:rect l="l" t="t" r="r" b="b"/>
              <a:pathLst>
                <a:path w="3835"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36"/>
            <p:cNvSpPr/>
            <p:nvPr/>
          </p:nvSpPr>
          <p:spPr>
            <a:xfrm>
              <a:off x="92900" y="-124000"/>
              <a:ext cx="139750" cy="273825"/>
            </a:xfrm>
            <a:custGeom>
              <a:avLst/>
              <a:gdLst/>
              <a:ahLst/>
              <a:cxnLst/>
              <a:rect l="l" t="t" r="r" b="b"/>
              <a:pathLst>
                <a:path w="5590" h="10953" fill="none" extrusionOk="0">
                  <a:moveTo>
                    <a:pt x="1" y="1"/>
                  </a:moveTo>
                  <a:cubicBezTo>
                    <a:pt x="2833" y="2407"/>
                    <a:pt x="5590" y="5690"/>
                    <a:pt x="5590"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36"/>
            <p:cNvSpPr/>
            <p:nvPr/>
          </p:nvSpPr>
          <p:spPr>
            <a:xfrm>
              <a:off x="86025" y="10075"/>
              <a:ext cx="146625" cy="280125"/>
            </a:xfrm>
            <a:custGeom>
              <a:avLst/>
              <a:gdLst/>
              <a:ahLst/>
              <a:cxnLst/>
              <a:rect l="l" t="t" r="r" b="b"/>
              <a:pathLst>
                <a:path w="5865" h="11205"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36"/>
            <p:cNvSpPr/>
            <p:nvPr/>
          </p:nvSpPr>
          <p:spPr>
            <a:xfrm>
              <a:off x="86025" y="15732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36"/>
            <p:cNvSpPr/>
            <p:nvPr/>
          </p:nvSpPr>
          <p:spPr>
            <a:xfrm>
              <a:off x="86025" y="297050"/>
              <a:ext cx="146625" cy="280100"/>
            </a:xfrm>
            <a:custGeom>
              <a:avLst/>
              <a:gdLst/>
              <a:ahLst/>
              <a:cxnLst/>
              <a:rect l="l" t="t" r="r" b="b"/>
              <a:pathLst>
                <a:path w="5865"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36"/>
            <p:cNvSpPr/>
            <p:nvPr/>
          </p:nvSpPr>
          <p:spPr>
            <a:xfrm>
              <a:off x="86025" y="464975"/>
              <a:ext cx="143500" cy="203025"/>
            </a:xfrm>
            <a:custGeom>
              <a:avLst/>
              <a:gdLst/>
              <a:ahLst/>
              <a:cxnLst/>
              <a:rect l="l" t="t" r="r" b="b"/>
              <a:pathLst>
                <a:path w="5740" h="8121" fill="none" extrusionOk="0">
                  <a:moveTo>
                    <a:pt x="0" y="1"/>
                  </a:moveTo>
                  <a:cubicBezTo>
                    <a:pt x="2557"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36"/>
            <p:cNvSpPr/>
            <p:nvPr/>
          </p:nvSpPr>
          <p:spPr>
            <a:xfrm>
              <a:off x="232625" y="-191050"/>
              <a:ext cx="95900" cy="147900"/>
            </a:xfrm>
            <a:custGeom>
              <a:avLst/>
              <a:gdLst/>
              <a:ahLst/>
              <a:cxnLst/>
              <a:rect l="l" t="t" r="r" b="b"/>
              <a:pathLst>
                <a:path w="3836" h="5916" fill="none" extrusionOk="0">
                  <a:moveTo>
                    <a:pt x="1" y="5916"/>
                  </a:moveTo>
                  <a:cubicBezTo>
                    <a:pt x="1" y="5916"/>
                    <a:pt x="878" y="2407"/>
                    <a:pt x="3836"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36"/>
            <p:cNvSpPr/>
            <p:nvPr/>
          </p:nvSpPr>
          <p:spPr>
            <a:xfrm>
              <a:off x="232625" y="-124000"/>
              <a:ext cx="140375" cy="273825"/>
            </a:xfrm>
            <a:custGeom>
              <a:avLst/>
              <a:gdLst/>
              <a:ahLst/>
              <a:cxnLst/>
              <a:rect l="l" t="t" r="r" b="b"/>
              <a:pathLst>
                <a:path w="5615" h="10953" fill="none" extrusionOk="0">
                  <a:moveTo>
                    <a:pt x="5615" y="1"/>
                  </a:moveTo>
                  <a:cubicBezTo>
                    <a:pt x="2758" y="2407"/>
                    <a:pt x="1" y="5690"/>
                    <a:pt x="1"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36"/>
            <p:cNvSpPr/>
            <p:nvPr/>
          </p:nvSpPr>
          <p:spPr>
            <a:xfrm>
              <a:off x="232625" y="10075"/>
              <a:ext cx="147275" cy="280125"/>
            </a:xfrm>
            <a:custGeom>
              <a:avLst/>
              <a:gdLst/>
              <a:ahLst/>
              <a:cxnLst/>
              <a:rect l="l" t="t" r="r" b="b"/>
              <a:pathLst>
                <a:path w="5891" h="11205"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36"/>
            <p:cNvSpPr/>
            <p:nvPr/>
          </p:nvSpPr>
          <p:spPr>
            <a:xfrm>
              <a:off x="232625" y="15732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36"/>
            <p:cNvSpPr/>
            <p:nvPr/>
          </p:nvSpPr>
          <p:spPr>
            <a:xfrm>
              <a:off x="232625" y="297050"/>
              <a:ext cx="147275" cy="280100"/>
            </a:xfrm>
            <a:custGeom>
              <a:avLst/>
              <a:gdLst/>
              <a:ahLst/>
              <a:cxnLst/>
              <a:rect l="l" t="t" r="r" b="b"/>
              <a:pathLst>
                <a:path w="5891" h="11204" fill="none" extrusionOk="0">
                  <a:moveTo>
                    <a:pt x="5891" y="1"/>
                  </a:moveTo>
                  <a:cubicBezTo>
                    <a:pt x="2958" y="2432"/>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36"/>
            <p:cNvSpPr/>
            <p:nvPr/>
          </p:nvSpPr>
          <p:spPr>
            <a:xfrm>
              <a:off x="236400" y="464975"/>
              <a:ext cx="143500" cy="203025"/>
            </a:xfrm>
            <a:custGeom>
              <a:avLst/>
              <a:gdLst/>
              <a:ahLst/>
              <a:cxnLst/>
              <a:rect l="l" t="t" r="r" b="b"/>
              <a:pathLst>
                <a:path w="5740" h="8121" fill="none" extrusionOk="0">
                  <a:moveTo>
                    <a:pt x="5740" y="1"/>
                  </a:moveTo>
                  <a:cubicBezTo>
                    <a:pt x="3158" y="1855"/>
                    <a:pt x="602"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36"/>
            <p:cNvSpPr/>
            <p:nvPr/>
          </p:nvSpPr>
          <p:spPr>
            <a:xfrm>
              <a:off x="566600"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36"/>
            <p:cNvSpPr/>
            <p:nvPr/>
          </p:nvSpPr>
          <p:spPr>
            <a:xfrm>
              <a:off x="535275"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36"/>
            <p:cNvSpPr/>
            <p:nvPr/>
          </p:nvSpPr>
          <p:spPr>
            <a:xfrm>
              <a:off x="713225"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36"/>
            <p:cNvSpPr/>
            <p:nvPr/>
          </p:nvSpPr>
          <p:spPr>
            <a:xfrm>
              <a:off x="-7975" y="16529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36"/>
            <p:cNvSpPr/>
            <p:nvPr/>
          </p:nvSpPr>
          <p:spPr>
            <a:xfrm>
              <a:off x="23350" y="16842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36"/>
            <p:cNvSpPr/>
            <p:nvPr/>
          </p:nvSpPr>
          <p:spPr>
            <a:xfrm>
              <a:off x="86025"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36"/>
            <p:cNvSpPr/>
            <p:nvPr/>
          </p:nvSpPr>
          <p:spPr>
            <a:xfrm>
              <a:off x="54700"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36"/>
            <p:cNvSpPr/>
            <p:nvPr/>
          </p:nvSpPr>
          <p:spPr>
            <a:xfrm>
              <a:off x="232625" y="1652950"/>
              <a:ext cx="25" cy="986875"/>
            </a:xfrm>
            <a:custGeom>
              <a:avLst/>
              <a:gdLst/>
              <a:ahLst/>
              <a:cxnLst/>
              <a:rect l="l" t="t" r="r" b="b"/>
              <a:pathLst>
                <a:path w="1" h="39475" fill="none" extrusionOk="0">
                  <a:moveTo>
                    <a:pt x="1" y="1"/>
                  </a:moveTo>
                  <a:lnTo>
                    <a:pt x="1"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36"/>
            <p:cNvSpPr/>
            <p:nvPr/>
          </p:nvSpPr>
          <p:spPr>
            <a:xfrm>
              <a:off x="566600"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36"/>
            <p:cNvSpPr/>
            <p:nvPr/>
          </p:nvSpPr>
          <p:spPr>
            <a:xfrm>
              <a:off x="535275"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36"/>
            <p:cNvSpPr/>
            <p:nvPr/>
          </p:nvSpPr>
          <p:spPr>
            <a:xfrm>
              <a:off x="713225" y="66610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36"/>
            <p:cNvSpPr/>
            <p:nvPr/>
          </p:nvSpPr>
          <p:spPr>
            <a:xfrm>
              <a:off x="617350" y="795800"/>
              <a:ext cx="95900" cy="147900"/>
            </a:xfrm>
            <a:custGeom>
              <a:avLst/>
              <a:gdLst/>
              <a:ahLst/>
              <a:cxnLst/>
              <a:rect l="l" t="t" r="r" b="b"/>
              <a:pathLst>
                <a:path w="3836"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36"/>
            <p:cNvSpPr/>
            <p:nvPr/>
          </p:nvSpPr>
          <p:spPr>
            <a:xfrm>
              <a:off x="572875" y="86285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36"/>
            <p:cNvSpPr/>
            <p:nvPr/>
          </p:nvSpPr>
          <p:spPr>
            <a:xfrm>
              <a:off x="566600" y="9969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36"/>
            <p:cNvSpPr/>
            <p:nvPr/>
          </p:nvSpPr>
          <p:spPr>
            <a:xfrm>
              <a:off x="566600" y="11441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36"/>
            <p:cNvSpPr/>
            <p:nvPr/>
          </p:nvSpPr>
          <p:spPr>
            <a:xfrm>
              <a:off x="566600" y="128390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36"/>
            <p:cNvSpPr/>
            <p:nvPr/>
          </p:nvSpPr>
          <p:spPr>
            <a:xfrm>
              <a:off x="566600" y="1451825"/>
              <a:ext cx="143500" cy="203025"/>
            </a:xfrm>
            <a:custGeom>
              <a:avLst/>
              <a:gdLst/>
              <a:ahLst/>
              <a:cxnLst/>
              <a:rect l="l" t="t" r="r" b="b"/>
              <a:pathLst>
                <a:path w="5740" h="8121" fill="none" extrusionOk="0">
                  <a:moveTo>
                    <a:pt x="0" y="0"/>
                  </a:moveTo>
                  <a:cubicBezTo>
                    <a:pt x="2557" y="1855"/>
                    <a:pt x="5113"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36"/>
            <p:cNvSpPr/>
            <p:nvPr/>
          </p:nvSpPr>
          <p:spPr>
            <a:xfrm>
              <a:off x="713225" y="795800"/>
              <a:ext cx="95875" cy="147900"/>
            </a:xfrm>
            <a:custGeom>
              <a:avLst/>
              <a:gdLst/>
              <a:ahLst/>
              <a:cxnLst/>
              <a:rect l="l" t="t" r="r" b="b"/>
              <a:pathLst>
                <a:path w="3835" h="5916" fill="none" extrusionOk="0">
                  <a:moveTo>
                    <a:pt x="0" y="5916"/>
                  </a:moveTo>
                  <a:cubicBezTo>
                    <a:pt x="0" y="5916"/>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36"/>
            <p:cNvSpPr/>
            <p:nvPr/>
          </p:nvSpPr>
          <p:spPr>
            <a:xfrm>
              <a:off x="713225" y="862850"/>
              <a:ext cx="140375" cy="273825"/>
            </a:xfrm>
            <a:custGeom>
              <a:avLst/>
              <a:gdLst/>
              <a:ahLst/>
              <a:cxnLst/>
              <a:rect l="l" t="t" r="r" b="b"/>
              <a:pathLst>
                <a:path w="5615" h="10953" fill="none" extrusionOk="0">
                  <a:moveTo>
                    <a:pt x="5614"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36"/>
            <p:cNvSpPr/>
            <p:nvPr/>
          </p:nvSpPr>
          <p:spPr>
            <a:xfrm>
              <a:off x="713225" y="9969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36"/>
            <p:cNvSpPr/>
            <p:nvPr/>
          </p:nvSpPr>
          <p:spPr>
            <a:xfrm>
              <a:off x="713225" y="11441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36"/>
            <p:cNvSpPr/>
            <p:nvPr/>
          </p:nvSpPr>
          <p:spPr>
            <a:xfrm>
              <a:off x="713225" y="128390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36"/>
            <p:cNvSpPr/>
            <p:nvPr/>
          </p:nvSpPr>
          <p:spPr>
            <a:xfrm>
              <a:off x="-7975" y="6661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7"/>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36"/>
            <p:cNvSpPr/>
            <p:nvPr/>
          </p:nvSpPr>
          <p:spPr>
            <a:xfrm>
              <a:off x="23350" y="6974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36"/>
            <p:cNvSpPr/>
            <p:nvPr/>
          </p:nvSpPr>
          <p:spPr>
            <a:xfrm>
              <a:off x="86025" y="76010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36"/>
            <p:cNvSpPr/>
            <p:nvPr/>
          </p:nvSpPr>
          <p:spPr>
            <a:xfrm>
              <a:off x="54700" y="7287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5"/>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36"/>
            <p:cNvSpPr/>
            <p:nvPr/>
          </p:nvSpPr>
          <p:spPr>
            <a:xfrm>
              <a:off x="232625" y="666100"/>
              <a:ext cx="25" cy="986875"/>
            </a:xfrm>
            <a:custGeom>
              <a:avLst/>
              <a:gdLst/>
              <a:ahLst/>
              <a:cxnLst/>
              <a:rect l="l" t="t" r="r" b="b"/>
              <a:pathLst>
                <a:path w="1" h="39475" fill="none" extrusionOk="0">
                  <a:moveTo>
                    <a:pt x="1" y="1"/>
                  </a:moveTo>
                  <a:lnTo>
                    <a:pt x="1"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36"/>
            <p:cNvSpPr/>
            <p:nvPr/>
          </p:nvSpPr>
          <p:spPr>
            <a:xfrm>
              <a:off x="136775" y="795800"/>
              <a:ext cx="95875" cy="147900"/>
            </a:xfrm>
            <a:custGeom>
              <a:avLst/>
              <a:gdLst/>
              <a:ahLst/>
              <a:cxnLst/>
              <a:rect l="l" t="t" r="r" b="b"/>
              <a:pathLst>
                <a:path w="3835" h="5916" fill="none" extrusionOk="0">
                  <a:moveTo>
                    <a:pt x="3835" y="5916"/>
                  </a:moveTo>
                  <a:cubicBezTo>
                    <a:pt x="3835" y="5916"/>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36"/>
            <p:cNvSpPr/>
            <p:nvPr/>
          </p:nvSpPr>
          <p:spPr>
            <a:xfrm>
              <a:off x="92900" y="862850"/>
              <a:ext cx="139750" cy="273825"/>
            </a:xfrm>
            <a:custGeom>
              <a:avLst/>
              <a:gdLst/>
              <a:ahLst/>
              <a:cxnLst/>
              <a:rect l="l" t="t" r="r" b="b"/>
              <a:pathLst>
                <a:path w="5590" h="10953" fill="none" extrusionOk="0">
                  <a:moveTo>
                    <a:pt x="1" y="0"/>
                  </a:moveTo>
                  <a:cubicBezTo>
                    <a:pt x="2833" y="2406"/>
                    <a:pt x="5590" y="5690"/>
                    <a:pt x="5590"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36"/>
            <p:cNvSpPr/>
            <p:nvPr/>
          </p:nvSpPr>
          <p:spPr>
            <a:xfrm>
              <a:off x="86025" y="99692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36"/>
            <p:cNvSpPr/>
            <p:nvPr/>
          </p:nvSpPr>
          <p:spPr>
            <a:xfrm>
              <a:off x="86025" y="114417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36"/>
            <p:cNvSpPr/>
            <p:nvPr/>
          </p:nvSpPr>
          <p:spPr>
            <a:xfrm>
              <a:off x="86025" y="1283900"/>
              <a:ext cx="146625" cy="280100"/>
            </a:xfrm>
            <a:custGeom>
              <a:avLst/>
              <a:gdLst/>
              <a:ahLst/>
              <a:cxnLst/>
              <a:rect l="l" t="t" r="r" b="b"/>
              <a:pathLst>
                <a:path w="5865"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36"/>
            <p:cNvSpPr/>
            <p:nvPr/>
          </p:nvSpPr>
          <p:spPr>
            <a:xfrm>
              <a:off x="86025" y="1451825"/>
              <a:ext cx="143500" cy="203025"/>
            </a:xfrm>
            <a:custGeom>
              <a:avLst/>
              <a:gdLst/>
              <a:ahLst/>
              <a:cxnLst/>
              <a:rect l="l" t="t" r="r" b="b"/>
              <a:pathLst>
                <a:path w="5740" h="8121" fill="none" extrusionOk="0">
                  <a:moveTo>
                    <a:pt x="0" y="0"/>
                  </a:moveTo>
                  <a:cubicBezTo>
                    <a:pt x="2557"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36"/>
            <p:cNvSpPr/>
            <p:nvPr/>
          </p:nvSpPr>
          <p:spPr>
            <a:xfrm>
              <a:off x="232625" y="795800"/>
              <a:ext cx="95900" cy="147900"/>
            </a:xfrm>
            <a:custGeom>
              <a:avLst/>
              <a:gdLst/>
              <a:ahLst/>
              <a:cxnLst/>
              <a:rect l="l" t="t" r="r" b="b"/>
              <a:pathLst>
                <a:path w="3836" h="5916" fill="none" extrusionOk="0">
                  <a:moveTo>
                    <a:pt x="1" y="5916"/>
                  </a:moveTo>
                  <a:cubicBezTo>
                    <a:pt x="1" y="5916"/>
                    <a:pt x="878" y="2407"/>
                    <a:pt x="3836"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36"/>
            <p:cNvSpPr/>
            <p:nvPr/>
          </p:nvSpPr>
          <p:spPr>
            <a:xfrm>
              <a:off x="232625" y="862850"/>
              <a:ext cx="140375" cy="273825"/>
            </a:xfrm>
            <a:custGeom>
              <a:avLst/>
              <a:gdLst/>
              <a:ahLst/>
              <a:cxnLst/>
              <a:rect l="l" t="t" r="r" b="b"/>
              <a:pathLst>
                <a:path w="5615" h="10953" fill="none" extrusionOk="0">
                  <a:moveTo>
                    <a:pt x="5615" y="0"/>
                  </a:moveTo>
                  <a:cubicBezTo>
                    <a:pt x="2758" y="2406"/>
                    <a:pt x="1" y="5690"/>
                    <a:pt x="1"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36"/>
            <p:cNvSpPr/>
            <p:nvPr/>
          </p:nvSpPr>
          <p:spPr>
            <a:xfrm>
              <a:off x="232625" y="99692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36"/>
            <p:cNvSpPr/>
            <p:nvPr/>
          </p:nvSpPr>
          <p:spPr>
            <a:xfrm>
              <a:off x="232625" y="114417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36"/>
            <p:cNvSpPr/>
            <p:nvPr/>
          </p:nvSpPr>
          <p:spPr>
            <a:xfrm>
              <a:off x="232625" y="1283900"/>
              <a:ext cx="147275" cy="280100"/>
            </a:xfrm>
            <a:custGeom>
              <a:avLst/>
              <a:gdLst/>
              <a:ahLst/>
              <a:cxnLst/>
              <a:rect l="l" t="t" r="r" b="b"/>
              <a:pathLst>
                <a:path w="5891" h="11204" fill="none" extrusionOk="0">
                  <a:moveTo>
                    <a:pt x="5891" y="1"/>
                  </a:moveTo>
                  <a:cubicBezTo>
                    <a:pt x="2958" y="2432"/>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36"/>
            <p:cNvSpPr/>
            <p:nvPr/>
          </p:nvSpPr>
          <p:spPr>
            <a:xfrm>
              <a:off x="236400" y="1451825"/>
              <a:ext cx="143500" cy="203025"/>
            </a:xfrm>
            <a:custGeom>
              <a:avLst/>
              <a:gdLst/>
              <a:ahLst/>
              <a:cxnLst/>
              <a:rect l="l" t="t" r="r" b="b"/>
              <a:pathLst>
                <a:path w="5740" h="8121" fill="none" extrusionOk="0">
                  <a:moveTo>
                    <a:pt x="5740" y="0"/>
                  </a:moveTo>
                  <a:cubicBezTo>
                    <a:pt x="3158" y="1855"/>
                    <a:pt x="602"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36"/>
            <p:cNvSpPr/>
            <p:nvPr/>
          </p:nvSpPr>
          <p:spPr>
            <a:xfrm>
              <a:off x="471975" y="-320750"/>
              <a:ext cx="482500" cy="1214325"/>
            </a:xfrm>
            <a:custGeom>
              <a:avLst/>
              <a:gdLst/>
              <a:ahLst/>
              <a:cxnLst/>
              <a:rect l="l" t="t" r="r" b="b"/>
              <a:pathLst>
                <a:path w="19300" h="48573" fill="none" extrusionOk="0">
                  <a:moveTo>
                    <a:pt x="19274" y="9650"/>
                  </a:moveTo>
                  <a:lnTo>
                    <a:pt x="19274" y="48573"/>
                  </a:lnTo>
                  <a:cubicBezTo>
                    <a:pt x="19274" y="48547"/>
                    <a:pt x="19299" y="48573"/>
                    <a:pt x="19274" y="48573"/>
                  </a:cubicBezTo>
                  <a:cubicBezTo>
                    <a:pt x="19149" y="46141"/>
                    <a:pt x="18071" y="43911"/>
                    <a:pt x="16467" y="42307"/>
                  </a:cubicBezTo>
                  <a:cubicBezTo>
                    <a:pt x="14713" y="40552"/>
                    <a:pt x="12307" y="39475"/>
                    <a:pt x="9650" y="39475"/>
                  </a:cubicBezTo>
                  <a:cubicBezTo>
                    <a:pt x="4512" y="39475"/>
                    <a:pt x="302" y="43510"/>
                    <a:pt x="1" y="48573"/>
                  </a:cubicBezTo>
                  <a:cubicBezTo>
                    <a:pt x="1" y="48573"/>
                    <a:pt x="26" y="48547"/>
                    <a:pt x="1" y="48573"/>
                  </a:cubicBezTo>
                  <a:lnTo>
                    <a:pt x="1" y="9650"/>
                  </a:lnTo>
                  <a:cubicBezTo>
                    <a:pt x="1" y="4337"/>
                    <a:pt x="4337" y="1"/>
                    <a:pt x="9650" y="1"/>
                  </a:cubicBezTo>
                  <a:cubicBezTo>
                    <a:pt x="12307" y="1"/>
                    <a:pt x="14713" y="1079"/>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36"/>
            <p:cNvSpPr/>
            <p:nvPr/>
          </p:nvSpPr>
          <p:spPr>
            <a:xfrm>
              <a:off x="503950" y="-289425"/>
              <a:ext cx="419200" cy="1078375"/>
            </a:xfrm>
            <a:custGeom>
              <a:avLst/>
              <a:gdLst/>
              <a:ahLst/>
              <a:cxnLst/>
              <a:rect l="l" t="t" r="r" b="b"/>
              <a:pathLst>
                <a:path w="16768" h="43135"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36"/>
            <p:cNvSpPr/>
            <p:nvPr/>
          </p:nvSpPr>
          <p:spPr>
            <a:xfrm>
              <a:off x="-7975" y="-320750"/>
              <a:ext cx="481875" cy="1214325"/>
            </a:xfrm>
            <a:custGeom>
              <a:avLst/>
              <a:gdLst/>
              <a:ahLst/>
              <a:cxnLst/>
              <a:rect l="l" t="t" r="r" b="b"/>
              <a:pathLst>
                <a:path w="19275" h="48573" fill="none" extrusionOk="0">
                  <a:moveTo>
                    <a:pt x="19274" y="9650"/>
                  </a:moveTo>
                  <a:lnTo>
                    <a:pt x="19274" y="48573"/>
                  </a:lnTo>
                  <a:cubicBezTo>
                    <a:pt x="19274" y="48547"/>
                    <a:pt x="19274" y="48573"/>
                    <a:pt x="19274" y="48573"/>
                  </a:cubicBezTo>
                  <a:cubicBezTo>
                    <a:pt x="19124" y="46141"/>
                    <a:pt x="18071" y="43911"/>
                    <a:pt x="16442" y="42307"/>
                  </a:cubicBezTo>
                  <a:cubicBezTo>
                    <a:pt x="14713" y="40552"/>
                    <a:pt x="12282" y="39475"/>
                    <a:pt x="9625" y="39475"/>
                  </a:cubicBezTo>
                  <a:cubicBezTo>
                    <a:pt x="4512" y="39475"/>
                    <a:pt x="302" y="43510"/>
                    <a:pt x="1" y="48573"/>
                  </a:cubicBezTo>
                  <a:cubicBezTo>
                    <a:pt x="1" y="48573"/>
                    <a:pt x="1" y="48547"/>
                    <a:pt x="1" y="48573"/>
                  </a:cubicBezTo>
                  <a:lnTo>
                    <a:pt x="1" y="9650"/>
                  </a:lnTo>
                  <a:cubicBezTo>
                    <a:pt x="1" y="4337"/>
                    <a:pt x="4312" y="1"/>
                    <a:pt x="9625" y="1"/>
                  </a:cubicBezTo>
                  <a:cubicBezTo>
                    <a:pt x="12282" y="1"/>
                    <a:pt x="14713" y="1079"/>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36"/>
            <p:cNvSpPr/>
            <p:nvPr/>
          </p:nvSpPr>
          <p:spPr>
            <a:xfrm>
              <a:off x="23350" y="-289425"/>
              <a:ext cx="419200" cy="1078375"/>
            </a:xfrm>
            <a:custGeom>
              <a:avLst/>
              <a:gdLst/>
              <a:ahLst/>
              <a:cxnLst/>
              <a:rect l="l" t="t" r="r" b="b"/>
              <a:pathLst>
                <a:path w="16768" h="43135"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36"/>
            <p:cNvSpPr/>
            <p:nvPr/>
          </p:nvSpPr>
          <p:spPr>
            <a:xfrm>
              <a:off x="566600"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36"/>
            <p:cNvSpPr/>
            <p:nvPr/>
          </p:nvSpPr>
          <p:spPr>
            <a:xfrm>
              <a:off x="535275"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36"/>
            <p:cNvSpPr/>
            <p:nvPr/>
          </p:nvSpPr>
          <p:spPr>
            <a:xfrm>
              <a:off x="713225"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36"/>
            <p:cNvSpPr/>
            <p:nvPr/>
          </p:nvSpPr>
          <p:spPr>
            <a:xfrm>
              <a:off x="-7975" y="26398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4"/>
                    <a:pt x="9625" y="39474"/>
                  </a:cubicBezTo>
                  <a:cubicBezTo>
                    <a:pt x="4512" y="39474"/>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36"/>
            <p:cNvSpPr/>
            <p:nvPr/>
          </p:nvSpPr>
          <p:spPr>
            <a:xfrm>
              <a:off x="23350" y="26711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36"/>
            <p:cNvSpPr/>
            <p:nvPr/>
          </p:nvSpPr>
          <p:spPr>
            <a:xfrm>
              <a:off x="86025"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36"/>
            <p:cNvSpPr/>
            <p:nvPr/>
          </p:nvSpPr>
          <p:spPr>
            <a:xfrm>
              <a:off x="54700"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36"/>
            <p:cNvSpPr/>
            <p:nvPr/>
          </p:nvSpPr>
          <p:spPr>
            <a:xfrm>
              <a:off x="232625" y="2639800"/>
              <a:ext cx="25" cy="986875"/>
            </a:xfrm>
            <a:custGeom>
              <a:avLst/>
              <a:gdLst/>
              <a:ahLst/>
              <a:cxnLst/>
              <a:rect l="l" t="t" r="r" b="b"/>
              <a:pathLst>
                <a:path w="1" h="39475" fill="none" extrusionOk="0">
                  <a:moveTo>
                    <a:pt x="1" y="1"/>
                  </a:moveTo>
                  <a:lnTo>
                    <a:pt x="1"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36"/>
            <p:cNvSpPr/>
            <p:nvPr/>
          </p:nvSpPr>
          <p:spPr>
            <a:xfrm>
              <a:off x="566600"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36"/>
            <p:cNvSpPr/>
            <p:nvPr/>
          </p:nvSpPr>
          <p:spPr>
            <a:xfrm>
              <a:off x="535275"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36"/>
            <p:cNvSpPr/>
            <p:nvPr/>
          </p:nvSpPr>
          <p:spPr>
            <a:xfrm>
              <a:off x="713225" y="1652950"/>
              <a:ext cx="25" cy="986875"/>
            </a:xfrm>
            <a:custGeom>
              <a:avLst/>
              <a:gdLst/>
              <a:ahLst/>
              <a:cxnLst/>
              <a:rect l="l" t="t" r="r" b="b"/>
              <a:pathLst>
                <a:path w="1" h="39475" fill="none" extrusionOk="0">
                  <a:moveTo>
                    <a:pt x="0" y="1"/>
                  </a:moveTo>
                  <a:lnTo>
                    <a:pt x="0"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36"/>
            <p:cNvSpPr/>
            <p:nvPr/>
          </p:nvSpPr>
          <p:spPr>
            <a:xfrm>
              <a:off x="617350" y="1782650"/>
              <a:ext cx="95900" cy="147900"/>
            </a:xfrm>
            <a:custGeom>
              <a:avLst/>
              <a:gdLst/>
              <a:ahLst/>
              <a:cxnLst/>
              <a:rect l="l" t="t" r="r" b="b"/>
              <a:pathLst>
                <a:path w="3836"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36"/>
            <p:cNvSpPr/>
            <p:nvPr/>
          </p:nvSpPr>
          <p:spPr>
            <a:xfrm>
              <a:off x="572875" y="1849700"/>
              <a:ext cx="140375" cy="273825"/>
            </a:xfrm>
            <a:custGeom>
              <a:avLst/>
              <a:gdLst/>
              <a:ahLst/>
              <a:cxnLst/>
              <a:rect l="l" t="t" r="r" b="b"/>
              <a:pathLst>
                <a:path w="5615" h="10953" fill="none" extrusionOk="0">
                  <a:moveTo>
                    <a:pt x="0" y="0"/>
                  </a:moveTo>
                  <a:cubicBezTo>
                    <a:pt x="2857" y="2406"/>
                    <a:pt x="5614" y="5690"/>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36"/>
            <p:cNvSpPr/>
            <p:nvPr/>
          </p:nvSpPr>
          <p:spPr>
            <a:xfrm>
              <a:off x="566600" y="19837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36"/>
            <p:cNvSpPr/>
            <p:nvPr/>
          </p:nvSpPr>
          <p:spPr>
            <a:xfrm>
              <a:off x="566600" y="21310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36"/>
            <p:cNvSpPr/>
            <p:nvPr/>
          </p:nvSpPr>
          <p:spPr>
            <a:xfrm>
              <a:off x="566600" y="2270750"/>
              <a:ext cx="146650" cy="280100"/>
            </a:xfrm>
            <a:custGeom>
              <a:avLst/>
              <a:gdLst/>
              <a:ahLst/>
              <a:cxnLst/>
              <a:rect l="l" t="t" r="r" b="b"/>
              <a:pathLst>
                <a:path w="5866"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36"/>
            <p:cNvSpPr/>
            <p:nvPr/>
          </p:nvSpPr>
          <p:spPr>
            <a:xfrm>
              <a:off x="566600" y="2438675"/>
              <a:ext cx="143500" cy="203025"/>
            </a:xfrm>
            <a:custGeom>
              <a:avLst/>
              <a:gdLst/>
              <a:ahLst/>
              <a:cxnLst/>
              <a:rect l="l" t="t" r="r" b="b"/>
              <a:pathLst>
                <a:path w="5740" h="8121" fill="none" extrusionOk="0">
                  <a:moveTo>
                    <a:pt x="0" y="0"/>
                  </a:moveTo>
                  <a:cubicBezTo>
                    <a:pt x="2557" y="1855"/>
                    <a:pt x="5113"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36"/>
            <p:cNvSpPr/>
            <p:nvPr/>
          </p:nvSpPr>
          <p:spPr>
            <a:xfrm>
              <a:off x="713225" y="178265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36"/>
            <p:cNvSpPr/>
            <p:nvPr/>
          </p:nvSpPr>
          <p:spPr>
            <a:xfrm>
              <a:off x="713225" y="1849700"/>
              <a:ext cx="140375" cy="273825"/>
            </a:xfrm>
            <a:custGeom>
              <a:avLst/>
              <a:gdLst/>
              <a:ahLst/>
              <a:cxnLst/>
              <a:rect l="l" t="t" r="r" b="b"/>
              <a:pathLst>
                <a:path w="5615" h="10953" fill="none" extrusionOk="0">
                  <a:moveTo>
                    <a:pt x="5614" y="0"/>
                  </a:moveTo>
                  <a:cubicBezTo>
                    <a:pt x="2757" y="2406"/>
                    <a:pt x="0" y="5690"/>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36"/>
            <p:cNvSpPr/>
            <p:nvPr/>
          </p:nvSpPr>
          <p:spPr>
            <a:xfrm>
              <a:off x="713225" y="19837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36"/>
            <p:cNvSpPr/>
            <p:nvPr/>
          </p:nvSpPr>
          <p:spPr>
            <a:xfrm>
              <a:off x="713225" y="21310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36"/>
            <p:cNvSpPr/>
            <p:nvPr/>
          </p:nvSpPr>
          <p:spPr>
            <a:xfrm>
              <a:off x="713225" y="2270750"/>
              <a:ext cx="147250" cy="280100"/>
            </a:xfrm>
            <a:custGeom>
              <a:avLst/>
              <a:gdLst/>
              <a:ahLst/>
              <a:cxnLst/>
              <a:rect l="l" t="t" r="r" b="b"/>
              <a:pathLst>
                <a:path w="5890" h="11204" fill="none" extrusionOk="0">
                  <a:moveTo>
                    <a:pt x="5890" y="1"/>
                  </a:moveTo>
                  <a:cubicBezTo>
                    <a:pt x="2932" y="2432"/>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36"/>
            <p:cNvSpPr/>
            <p:nvPr/>
          </p:nvSpPr>
          <p:spPr>
            <a:xfrm>
              <a:off x="-7975" y="16529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36"/>
            <p:cNvSpPr/>
            <p:nvPr/>
          </p:nvSpPr>
          <p:spPr>
            <a:xfrm>
              <a:off x="23350" y="16842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36"/>
            <p:cNvSpPr/>
            <p:nvPr/>
          </p:nvSpPr>
          <p:spPr>
            <a:xfrm>
              <a:off x="86025" y="1746950"/>
              <a:ext cx="293875" cy="944875"/>
            </a:xfrm>
            <a:custGeom>
              <a:avLst/>
              <a:gdLst/>
              <a:ahLst/>
              <a:cxnLst/>
              <a:rect l="l" t="t" r="r" b="b"/>
              <a:pathLst>
                <a:path w="11755" h="37795" fill="none" extrusionOk="0">
                  <a:moveTo>
                    <a:pt x="11755" y="37795"/>
                  </a:moveTo>
                  <a:lnTo>
                    <a:pt x="11755" y="5890"/>
                  </a:lnTo>
                  <a:cubicBezTo>
                    <a:pt x="11755" y="4311"/>
                    <a:pt x="11128" y="2832"/>
                    <a:pt x="10025" y="1729"/>
                  </a:cubicBezTo>
                  <a:cubicBezTo>
                    <a:pt x="8923" y="627"/>
                    <a:pt x="7444" y="0"/>
                    <a:pt x="5865" y="0"/>
                  </a:cubicBezTo>
                  <a:cubicBezTo>
                    <a:pt x="2632" y="0"/>
                    <a:pt x="0" y="2657"/>
                    <a:pt x="0" y="5890"/>
                  </a:cubicBezTo>
                  <a:lnTo>
                    <a:pt x="0" y="3779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36"/>
            <p:cNvSpPr/>
            <p:nvPr/>
          </p:nvSpPr>
          <p:spPr>
            <a:xfrm>
              <a:off x="54700" y="17156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36"/>
            <p:cNvSpPr/>
            <p:nvPr/>
          </p:nvSpPr>
          <p:spPr>
            <a:xfrm>
              <a:off x="232625" y="1652950"/>
              <a:ext cx="25" cy="986875"/>
            </a:xfrm>
            <a:custGeom>
              <a:avLst/>
              <a:gdLst/>
              <a:ahLst/>
              <a:cxnLst/>
              <a:rect l="l" t="t" r="r" b="b"/>
              <a:pathLst>
                <a:path w="1" h="39475" fill="none" extrusionOk="0">
                  <a:moveTo>
                    <a:pt x="1" y="1"/>
                  </a:moveTo>
                  <a:lnTo>
                    <a:pt x="1" y="39475"/>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36"/>
            <p:cNvSpPr/>
            <p:nvPr/>
          </p:nvSpPr>
          <p:spPr>
            <a:xfrm>
              <a:off x="136775" y="1782650"/>
              <a:ext cx="95875" cy="147900"/>
            </a:xfrm>
            <a:custGeom>
              <a:avLst/>
              <a:gdLst/>
              <a:ahLst/>
              <a:cxnLst/>
              <a:rect l="l" t="t" r="r" b="b"/>
              <a:pathLst>
                <a:path w="3835"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36"/>
            <p:cNvSpPr/>
            <p:nvPr/>
          </p:nvSpPr>
          <p:spPr>
            <a:xfrm>
              <a:off x="92900" y="1849700"/>
              <a:ext cx="139750" cy="273825"/>
            </a:xfrm>
            <a:custGeom>
              <a:avLst/>
              <a:gdLst/>
              <a:ahLst/>
              <a:cxnLst/>
              <a:rect l="l" t="t" r="r" b="b"/>
              <a:pathLst>
                <a:path w="5590" h="10953" fill="none" extrusionOk="0">
                  <a:moveTo>
                    <a:pt x="1" y="0"/>
                  </a:moveTo>
                  <a:cubicBezTo>
                    <a:pt x="2833" y="2406"/>
                    <a:pt x="5590" y="5690"/>
                    <a:pt x="5590"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36"/>
            <p:cNvSpPr/>
            <p:nvPr/>
          </p:nvSpPr>
          <p:spPr>
            <a:xfrm>
              <a:off x="86025" y="198377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36"/>
            <p:cNvSpPr/>
            <p:nvPr/>
          </p:nvSpPr>
          <p:spPr>
            <a:xfrm>
              <a:off x="86025" y="213102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36"/>
            <p:cNvSpPr/>
            <p:nvPr/>
          </p:nvSpPr>
          <p:spPr>
            <a:xfrm>
              <a:off x="86025" y="2270750"/>
              <a:ext cx="146625" cy="280100"/>
            </a:xfrm>
            <a:custGeom>
              <a:avLst/>
              <a:gdLst/>
              <a:ahLst/>
              <a:cxnLst/>
              <a:rect l="l" t="t" r="r" b="b"/>
              <a:pathLst>
                <a:path w="5865" h="11204" fill="none" extrusionOk="0">
                  <a:moveTo>
                    <a:pt x="0" y="1"/>
                  </a:moveTo>
                  <a:cubicBezTo>
                    <a:pt x="2933" y="2432"/>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36"/>
            <p:cNvSpPr/>
            <p:nvPr/>
          </p:nvSpPr>
          <p:spPr>
            <a:xfrm>
              <a:off x="86025" y="2438675"/>
              <a:ext cx="143500" cy="203025"/>
            </a:xfrm>
            <a:custGeom>
              <a:avLst/>
              <a:gdLst/>
              <a:ahLst/>
              <a:cxnLst/>
              <a:rect l="l" t="t" r="r" b="b"/>
              <a:pathLst>
                <a:path w="5740" h="8121" fill="none" extrusionOk="0">
                  <a:moveTo>
                    <a:pt x="0" y="0"/>
                  </a:moveTo>
                  <a:cubicBezTo>
                    <a:pt x="2557"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36"/>
            <p:cNvSpPr/>
            <p:nvPr/>
          </p:nvSpPr>
          <p:spPr>
            <a:xfrm>
              <a:off x="232625" y="1782650"/>
              <a:ext cx="95900" cy="147900"/>
            </a:xfrm>
            <a:custGeom>
              <a:avLst/>
              <a:gdLst/>
              <a:ahLst/>
              <a:cxnLst/>
              <a:rect l="l" t="t" r="r" b="b"/>
              <a:pathLst>
                <a:path w="3836" h="5916" fill="none" extrusionOk="0">
                  <a:moveTo>
                    <a:pt x="1" y="5915"/>
                  </a:moveTo>
                  <a:cubicBezTo>
                    <a:pt x="1" y="5915"/>
                    <a:pt x="878" y="2407"/>
                    <a:pt x="3836"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36"/>
            <p:cNvSpPr/>
            <p:nvPr/>
          </p:nvSpPr>
          <p:spPr>
            <a:xfrm>
              <a:off x="232625" y="1849700"/>
              <a:ext cx="140375" cy="273825"/>
            </a:xfrm>
            <a:custGeom>
              <a:avLst/>
              <a:gdLst/>
              <a:ahLst/>
              <a:cxnLst/>
              <a:rect l="l" t="t" r="r" b="b"/>
              <a:pathLst>
                <a:path w="5615" h="10953" fill="none" extrusionOk="0">
                  <a:moveTo>
                    <a:pt x="5615" y="0"/>
                  </a:moveTo>
                  <a:cubicBezTo>
                    <a:pt x="2758" y="2406"/>
                    <a:pt x="1" y="5690"/>
                    <a:pt x="1"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36"/>
            <p:cNvSpPr/>
            <p:nvPr/>
          </p:nvSpPr>
          <p:spPr>
            <a:xfrm>
              <a:off x="232625" y="198377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36"/>
            <p:cNvSpPr/>
            <p:nvPr/>
          </p:nvSpPr>
          <p:spPr>
            <a:xfrm>
              <a:off x="232625" y="213102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36"/>
            <p:cNvSpPr/>
            <p:nvPr/>
          </p:nvSpPr>
          <p:spPr>
            <a:xfrm>
              <a:off x="232625" y="2270750"/>
              <a:ext cx="147275" cy="280100"/>
            </a:xfrm>
            <a:custGeom>
              <a:avLst/>
              <a:gdLst/>
              <a:ahLst/>
              <a:cxnLst/>
              <a:rect l="l" t="t" r="r" b="b"/>
              <a:pathLst>
                <a:path w="5891" h="11204" fill="none" extrusionOk="0">
                  <a:moveTo>
                    <a:pt x="5891" y="1"/>
                  </a:moveTo>
                  <a:cubicBezTo>
                    <a:pt x="2958" y="2432"/>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36"/>
            <p:cNvSpPr/>
            <p:nvPr/>
          </p:nvSpPr>
          <p:spPr>
            <a:xfrm>
              <a:off x="236400" y="2438675"/>
              <a:ext cx="143500" cy="203025"/>
            </a:xfrm>
            <a:custGeom>
              <a:avLst/>
              <a:gdLst/>
              <a:ahLst/>
              <a:cxnLst/>
              <a:rect l="l" t="t" r="r" b="b"/>
              <a:pathLst>
                <a:path w="5740" h="8121" fill="none" extrusionOk="0">
                  <a:moveTo>
                    <a:pt x="5740" y="0"/>
                  </a:moveTo>
                  <a:cubicBezTo>
                    <a:pt x="3158" y="1855"/>
                    <a:pt x="602"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36"/>
            <p:cNvSpPr/>
            <p:nvPr/>
          </p:nvSpPr>
          <p:spPr>
            <a:xfrm>
              <a:off x="471975" y="6661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7"/>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36"/>
            <p:cNvSpPr/>
            <p:nvPr/>
          </p:nvSpPr>
          <p:spPr>
            <a:xfrm>
              <a:off x="503950" y="6974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36"/>
            <p:cNvSpPr/>
            <p:nvPr/>
          </p:nvSpPr>
          <p:spPr>
            <a:xfrm>
              <a:off x="-7975" y="6661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7"/>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36"/>
            <p:cNvSpPr/>
            <p:nvPr/>
          </p:nvSpPr>
          <p:spPr>
            <a:xfrm>
              <a:off x="23350" y="6974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36"/>
            <p:cNvSpPr/>
            <p:nvPr/>
          </p:nvSpPr>
          <p:spPr>
            <a:xfrm>
              <a:off x="566600"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36"/>
            <p:cNvSpPr/>
            <p:nvPr/>
          </p:nvSpPr>
          <p:spPr>
            <a:xfrm>
              <a:off x="535275"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36"/>
            <p:cNvSpPr/>
            <p:nvPr/>
          </p:nvSpPr>
          <p:spPr>
            <a:xfrm>
              <a:off x="713225"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36"/>
            <p:cNvSpPr/>
            <p:nvPr/>
          </p:nvSpPr>
          <p:spPr>
            <a:xfrm>
              <a:off x="-7975" y="36266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0"/>
                    <a:pt x="16442" y="42306"/>
                  </a:cubicBezTo>
                  <a:cubicBezTo>
                    <a:pt x="14713" y="40552"/>
                    <a:pt x="12282" y="39474"/>
                    <a:pt x="9625" y="39474"/>
                  </a:cubicBezTo>
                  <a:cubicBezTo>
                    <a:pt x="4512" y="39474"/>
                    <a:pt x="302" y="43509"/>
                    <a:pt x="1" y="48572"/>
                  </a:cubicBezTo>
                  <a:cubicBezTo>
                    <a:pt x="1" y="48572"/>
                    <a:pt x="1" y="48547"/>
                    <a:pt x="1" y="48572"/>
                  </a:cubicBezTo>
                  <a:lnTo>
                    <a:pt x="1" y="9650"/>
                  </a:lnTo>
                  <a:cubicBezTo>
                    <a:pt x="1" y="4336"/>
                    <a:pt x="4312" y="0"/>
                    <a:pt x="9625" y="0"/>
                  </a:cubicBezTo>
                  <a:cubicBezTo>
                    <a:pt x="12282" y="0"/>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36"/>
            <p:cNvSpPr/>
            <p:nvPr/>
          </p:nvSpPr>
          <p:spPr>
            <a:xfrm>
              <a:off x="23350" y="36579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36"/>
            <p:cNvSpPr/>
            <p:nvPr/>
          </p:nvSpPr>
          <p:spPr>
            <a:xfrm>
              <a:off x="86025"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36"/>
            <p:cNvSpPr/>
            <p:nvPr/>
          </p:nvSpPr>
          <p:spPr>
            <a:xfrm>
              <a:off x="54700"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36"/>
            <p:cNvSpPr/>
            <p:nvPr/>
          </p:nvSpPr>
          <p:spPr>
            <a:xfrm>
              <a:off x="232625" y="3626650"/>
              <a:ext cx="25" cy="986875"/>
            </a:xfrm>
            <a:custGeom>
              <a:avLst/>
              <a:gdLst/>
              <a:ahLst/>
              <a:cxnLst/>
              <a:rect l="l" t="t" r="r" b="b"/>
              <a:pathLst>
                <a:path w="1" h="39475" fill="none" extrusionOk="0">
                  <a:moveTo>
                    <a:pt x="1" y="0"/>
                  </a:moveTo>
                  <a:lnTo>
                    <a:pt x="1"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36"/>
            <p:cNvSpPr/>
            <p:nvPr/>
          </p:nvSpPr>
          <p:spPr>
            <a:xfrm>
              <a:off x="566600"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36"/>
            <p:cNvSpPr/>
            <p:nvPr/>
          </p:nvSpPr>
          <p:spPr>
            <a:xfrm>
              <a:off x="535275"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36"/>
            <p:cNvSpPr/>
            <p:nvPr/>
          </p:nvSpPr>
          <p:spPr>
            <a:xfrm>
              <a:off x="713225" y="2639800"/>
              <a:ext cx="25" cy="986875"/>
            </a:xfrm>
            <a:custGeom>
              <a:avLst/>
              <a:gdLst/>
              <a:ahLst/>
              <a:cxnLst/>
              <a:rect l="l" t="t" r="r" b="b"/>
              <a:pathLst>
                <a:path w="1" h="39475" fill="none" extrusionOk="0">
                  <a:moveTo>
                    <a:pt x="0" y="1"/>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36"/>
            <p:cNvSpPr/>
            <p:nvPr/>
          </p:nvSpPr>
          <p:spPr>
            <a:xfrm>
              <a:off x="617350" y="2769500"/>
              <a:ext cx="95900" cy="147900"/>
            </a:xfrm>
            <a:custGeom>
              <a:avLst/>
              <a:gdLst/>
              <a:ahLst/>
              <a:cxnLst/>
              <a:rect l="l" t="t" r="r" b="b"/>
              <a:pathLst>
                <a:path w="3836"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36"/>
            <p:cNvSpPr/>
            <p:nvPr/>
          </p:nvSpPr>
          <p:spPr>
            <a:xfrm>
              <a:off x="572875" y="283655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36"/>
            <p:cNvSpPr/>
            <p:nvPr/>
          </p:nvSpPr>
          <p:spPr>
            <a:xfrm>
              <a:off x="566600" y="297062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36"/>
            <p:cNvSpPr/>
            <p:nvPr/>
          </p:nvSpPr>
          <p:spPr>
            <a:xfrm>
              <a:off x="566600" y="3117875"/>
              <a:ext cx="146650" cy="280100"/>
            </a:xfrm>
            <a:custGeom>
              <a:avLst/>
              <a:gdLst/>
              <a:ahLst/>
              <a:cxnLst/>
              <a:rect l="l" t="t" r="r" b="b"/>
              <a:pathLst>
                <a:path w="5866"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36"/>
            <p:cNvSpPr/>
            <p:nvPr/>
          </p:nvSpPr>
          <p:spPr>
            <a:xfrm>
              <a:off x="566600" y="3257600"/>
              <a:ext cx="146650" cy="280100"/>
            </a:xfrm>
            <a:custGeom>
              <a:avLst/>
              <a:gdLst/>
              <a:ahLst/>
              <a:cxnLst/>
              <a:rect l="l" t="t" r="r" b="b"/>
              <a:pathLst>
                <a:path w="5866" h="11204" fill="none" extrusionOk="0">
                  <a:moveTo>
                    <a:pt x="0" y="0"/>
                  </a:moveTo>
                  <a:cubicBezTo>
                    <a:pt x="2933" y="2432"/>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36"/>
            <p:cNvSpPr/>
            <p:nvPr/>
          </p:nvSpPr>
          <p:spPr>
            <a:xfrm>
              <a:off x="566600" y="3425525"/>
              <a:ext cx="143500" cy="203025"/>
            </a:xfrm>
            <a:custGeom>
              <a:avLst/>
              <a:gdLst/>
              <a:ahLst/>
              <a:cxnLst/>
              <a:rect l="l" t="t" r="r" b="b"/>
              <a:pathLst>
                <a:path w="5740" h="8121" fill="none" extrusionOk="0">
                  <a:moveTo>
                    <a:pt x="0" y="0"/>
                  </a:moveTo>
                  <a:cubicBezTo>
                    <a:pt x="2557" y="1855"/>
                    <a:pt x="5113"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36"/>
            <p:cNvSpPr/>
            <p:nvPr/>
          </p:nvSpPr>
          <p:spPr>
            <a:xfrm>
              <a:off x="713225" y="2769500"/>
              <a:ext cx="95875" cy="147900"/>
            </a:xfrm>
            <a:custGeom>
              <a:avLst/>
              <a:gdLst/>
              <a:ahLst/>
              <a:cxnLst/>
              <a:rect l="l" t="t" r="r" b="b"/>
              <a:pathLst>
                <a:path w="3835" h="5916" fill="none" extrusionOk="0">
                  <a:moveTo>
                    <a:pt x="0" y="5915"/>
                  </a:moveTo>
                  <a:cubicBezTo>
                    <a:pt x="0" y="5915"/>
                    <a:pt x="852" y="2407"/>
                    <a:pt x="3835"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36"/>
            <p:cNvSpPr/>
            <p:nvPr/>
          </p:nvSpPr>
          <p:spPr>
            <a:xfrm>
              <a:off x="713225" y="2836550"/>
              <a:ext cx="140375" cy="273825"/>
            </a:xfrm>
            <a:custGeom>
              <a:avLst/>
              <a:gdLst/>
              <a:ahLst/>
              <a:cxnLst/>
              <a:rect l="l" t="t" r="r" b="b"/>
              <a:pathLst>
                <a:path w="5615" h="10953" fill="none" extrusionOk="0">
                  <a:moveTo>
                    <a:pt x="5614"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36"/>
            <p:cNvSpPr/>
            <p:nvPr/>
          </p:nvSpPr>
          <p:spPr>
            <a:xfrm>
              <a:off x="713225" y="297062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36"/>
            <p:cNvSpPr/>
            <p:nvPr/>
          </p:nvSpPr>
          <p:spPr>
            <a:xfrm>
              <a:off x="713225" y="3117875"/>
              <a:ext cx="147250" cy="280100"/>
            </a:xfrm>
            <a:custGeom>
              <a:avLst/>
              <a:gdLst/>
              <a:ahLst/>
              <a:cxnLst/>
              <a:rect l="l" t="t" r="r" b="b"/>
              <a:pathLst>
                <a:path w="5890" h="11204" fill="none" extrusionOk="0">
                  <a:moveTo>
                    <a:pt x="5890" y="0"/>
                  </a:moveTo>
                  <a:cubicBezTo>
                    <a:pt x="2932"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36"/>
            <p:cNvSpPr/>
            <p:nvPr/>
          </p:nvSpPr>
          <p:spPr>
            <a:xfrm>
              <a:off x="713225" y="3257600"/>
              <a:ext cx="147250" cy="280100"/>
            </a:xfrm>
            <a:custGeom>
              <a:avLst/>
              <a:gdLst/>
              <a:ahLst/>
              <a:cxnLst/>
              <a:rect l="l" t="t" r="r" b="b"/>
              <a:pathLst>
                <a:path w="5890" h="11204" fill="none" extrusionOk="0">
                  <a:moveTo>
                    <a:pt x="5890" y="0"/>
                  </a:moveTo>
                  <a:cubicBezTo>
                    <a:pt x="2932" y="2432"/>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36"/>
            <p:cNvSpPr/>
            <p:nvPr/>
          </p:nvSpPr>
          <p:spPr>
            <a:xfrm>
              <a:off x="-7975" y="26398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4"/>
                    <a:pt x="9625" y="39474"/>
                  </a:cubicBezTo>
                  <a:cubicBezTo>
                    <a:pt x="4512" y="39474"/>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36"/>
            <p:cNvSpPr/>
            <p:nvPr/>
          </p:nvSpPr>
          <p:spPr>
            <a:xfrm>
              <a:off x="23350" y="26711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36"/>
            <p:cNvSpPr/>
            <p:nvPr/>
          </p:nvSpPr>
          <p:spPr>
            <a:xfrm>
              <a:off x="86025" y="273377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8"/>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36"/>
            <p:cNvSpPr/>
            <p:nvPr/>
          </p:nvSpPr>
          <p:spPr>
            <a:xfrm>
              <a:off x="54700" y="270245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36"/>
            <p:cNvSpPr/>
            <p:nvPr/>
          </p:nvSpPr>
          <p:spPr>
            <a:xfrm>
              <a:off x="232625" y="2639800"/>
              <a:ext cx="25" cy="986875"/>
            </a:xfrm>
            <a:custGeom>
              <a:avLst/>
              <a:gdLst/>
              <a:ahLst/>
              <a:cxnLst/>
              <a:rect l="l" t="t" r="r" b="b"/>
              <a:pathLst>
                <a:path w="1" h="39475" fill="none" extrusionOk="0">
                  <a:moveTo>
                    <a:pt x="1" y="1"/>
                  </a:moveTo>
                  <a:lnTo>
                    <a:pt x="1"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36"/>
            <p:cNvSpPr/>
            <p:nvPr/>
          </p:nvSpPr>
          <p:spPr>
            <a:xfrm>
              <a:off x="136775" y="2769500"/>
              <a:ext cx="95875" cy="147900"/>
            </a:xfrm>
            <a:custGeom>
              <a:avLst/>
              <a:gdLst/>
              <a:ahLst/>
              <a:cxnLst/>
              <a:rect l="l" t="t" r="r" b="b"/>
              <a:pathLst>
                <a:path w="3835" h="5916" fill="none" extrusionOk="0">
                  <a:moveTo>
                    <a:pt x="3835" y="5915"/>
                  </a:moveTo>
                  <a:cubicBezTo>
                    <a:pt x="3835" y="5915"/>
                    <a:pt x="2983" y="2407"/>
                    <a:pt x="0"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36"/>
            <p:cNvSpPr/>
            <p:nvPr/>
          </p:nvSpPr>
          <p:spPr>
            <a:xfrm>
              <a:off x="92900" y="2836550"/>
              <a:ext cx="139750" cy="273825"/>
            </a:xfrm>
            <a:custGeom>
              <a:avLst/>
              <a:gdLst/>
              <a:ahLst/>
              <a:cxnLst/>
              <a:rect l="l" t="t" r="r" b="b"/>
              <a:pathLst>
                <a:path w="5590" h="10953" fill="none" extrusionOk="0">
                  <a:moveTo>
                    <a:pt x="1" y="0"/>
                  </a:moveTo>
                  <a:cubicBezTo>
                    <a:pt x="2833" y="2406"/>
                    <a:pt x="5590" y="5689"/>
                    <a:pt x="5590"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36"/>
            <p:cNvSpPr/>
            <p:nvPr/>
          </p:nvSpPr>
          <p:spPr>
            <a:xfrm>
              <a:off x="86025" y="297062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36"/>
            <p:cNvSpPr/>
            <p:nvPr/>
          </p:nvSpPr>
          <p:spPr>
            <a:xfrm>
              <a:off x="86025" y="3117875"/>
              <a:ext cx="146625" cy="280100"/>
            </a:xfrm>
            <a:custGeom>
              <a:avLst/>
              <a:gdLst/>
              <a:ahLst/>
              <a:cxnLst/>
              <a:rect l="l" t="t" r="r" b="b"/>
              <a:pathLst>
                <a:path w="5865"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36"/>
            <p:cNvSpPr/>
            <p:nvPr/>
          </p:nvSpPr>
          <p:spPr>
            <a:xfrm>
              <a:off x="86025" y="3257600"/>
              <a:ext cx="146625" cy="280100"/>
            </a:xfrm>
            <a:custGeom>
              <a:avLst/>
              <a:gdLst/>
              <a:ahLst/>
              <a:cxnLst/>
              <a:rect l="l" t="t" r="r" b="b"/>
              <a:pathLst>
                <a:path w="5865" h="11204" fill="none" extrusionOk="0">
                  <a:moveTo>
                    <a:pt x="0" y="0"/>
                  </a:moveTo>
                  <a:cubicBezTo>
                    <a:pt x="2933" y="2432"/>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36"/>
            <p:cNvSpPr/>
            <p:nvPr/>
          </p:nvSpPr>
          <p:spPr>
            <a:xfrm>
              <a:off x="86025" y="3425525"/>
              <a:ext cx="143500" cy="203025"/>
            </a:xfrm>
            <a:custGeom>
              <a:avLst/>
              <a:gdLst/>
              <a:ahLst/>
              <a:cxnLst/>
              <a:rect l="l" t="t" r="r" b="b"/>
              <a:pathLst>
                <a:path w="5740" h="8121" fill="none" extrusionOk="0">
                  <a:moveTo>
                    <a:pt x="0" y="0"/>
                  </a:moveTo>
                  <a:cubicBezTo>
                    <a:pt x="2557" y="1855"/>
                    <a:pt x="5138" y="4336"/>
                    <a:pt x="574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36"/>
            <p:cNvSpPr/>
            <p:nvPr/>
          </p:nvSpPr>
          <p:spPr>
            <a:xfrm>
              <a:off x="232625" y="2769500"/>
              <a:ext cx="95900" cy="147900"/>
            </a:xfrm>
            <a:custGeom>
              <a:avLst/>
              <a:gdLst/>
              <a:ahLst/>
              <a:cxnLst/>
              <a:rect l="l" t="t" r="r" b="b"/>
              <a:pathLst>
                <a:path w="3836" h="5916" fill="none" extrusionOk="0">
                  <a:moveTo>
                    <a:pt x="1" y="5915"/>
                  </a:moveTo>
                  <a:cubicBezTo>
                    <a:pt x="1" y="5915"/>
                    <a:pt x="878" y="2407"/>
                    <a:pt x="3836" y="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36"/>
            <p:cNvSpPr/>
            <p:nvPr/>
          </p:nvSpPr>
          <p:spPr>
            <a:xfrm>
              <a:off x="232625" y="2836550"/>
              <a:ext cx="140375" cy="273825"/>
            </a:xfrm>
            <a:custGeom>
              <a:avLst/>
              <a:gdLst/>
              <a:ahLst/>
              <a:cxnLst/>
              <a:rect l="l" t="t" r="r" b="b"/>
              <a:pathLst>
                <a:path w="5615" h="10953" fill="none" extrusionOk="0">
                  <a:moveTo>
                    <a:pt x="5615" y="0"/>
                  </a:moveTo>
                  <a:cubicBezTo>
                    <a:pt x="2758" y="2406"/>
                    <a:pt x="1" y="5689"/>
                    <a:pt x="1"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36"/>
            <p:cNvSpPr/>
            <p:nvPr/>
          </p:nvSpPr>
          <p:spPr>
            <a:xfrm>
              <a:off x="232625" y="297062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36"/>
            <p:cNvSpPr/>
            <p:nvPr/>
          </p:nvSpPr>
          <p:spPr>
            <a:xfrm>
              <a:off x="232625" y="3117875"/>
              <a:ext cx="147275" cy="280100"/>
            </a:xfrm>
            <a:custGeom>
              <a:avLst/>
              <a:gdLst/>
              <a:ahLst/>
              <a:cxnLst/>
              <a:rect l="l" t="t" r="r" b="b"/>
              <a:pathLst>
                <a:path w="5891" h="11204" fill="none" extrusionOk="0">
                  <a:moveTo>
                    <a:pt x="5891" y="0"/>
                  </a:moveTo>
                  <a:cubicBezTo>
                    <a:pt x="2958" y="2406"/>
                    <a:pt x="1" y="5740"/>
                    <a:pt x="1"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36"/>
            <p:cNvSpPr/>
            <p:nvPr/>
          </p:nvSpPr>
          <p:spPr>
            <a:xfrm>
              <a:off x="232625" y="3257600"/>
              <a:ext cx="147275" cy="280100"/>
            </a:xfrm>
            <a:custGeom>
              <a:avLst/>
              <a:gdLst/>
              <a:ahLst/>
              <a:cxnLst/>
              <a:rect l="l" t="t" r="r" b="b"/>
              <a:pathLst>
                <a:path w="5891" h="11204" fill="none" extrusionOk="0">
                  <a:moveTo>
                    <a:pt x="5891" y="0"/>
                  </a:moveTo>
                  <a:cubicBezTo>
                    <a:pt x="2958" y="2432"/>
                    <a:pt x="1" y="5740"/>
                    <a:pt x="1"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36"/>
            <p:cNvSpPr/>
            <p:nvPr/>
          </p:nvSpPr>
          <p:spPr>
            <a:xfrm>
              <a:off x="236400" y="3425525"/>
              <a:ext cx="143500" cy="203025"/>
            </a:xfrm>
            <a:custGeom>
              <a:avLst/>
              <a:gdLst/>
              <a:ahLst/>
              <a:cxnLst/>
              <a:rect l="l" t="t" r="r" b="b"/>
              <a:pathLst>
                <a:path w="5740" h="8121" fill="none" extrusionOk="0">
                  <a:moveTo>
                    <a:pt x="5740" y="0"/>
                  </a:moveTo>
                  <a:cubicBezTo>
                    <a:pt x="3158" y="1855"/>
                    <a:pt x="602" y="4336"/>
                    <a:pt x="0" y="8121"/>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36"/>
            <p:cNvSpPr/>
            <p:nvPr/>
          </p:nvSpPr>
          <p:spPr>
            <a:xfrm>
              <a:off x="471975" y="16529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5"/>
                    <a:pt x="9650" y="39475"/>
                  </a:cubicBezTo>
                  <a:cubicBezTo>
                    <a:pt x="4512" y="39475"/>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36"/>
            <p:cNvSpPr/>
            <p:nvPr/>
          </p:nvSpPr>
          <p:spPr>
            <a:xfrm>
              <a:off x="503950" y="16842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36"/>
            <p:cNvSpPr/>
            <p:nvPr/>
          </p:nvSpPr>
          <p:spPr>
            <a:xfrm>
              <a:off x="-7975" y="16529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5"/>
                    <a:pt x="9625" y="39475"/>
                  </a:cubicBezTo>
                  <a:cubicBezTo>
                    <a:pt x="4512" y="39475"/>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36"/>
            <p:cNvSpPr/>
            <p:nvPr/>
          </p:nvSpPr>
          <p:spPr>
            <a:xfrm>
              <a:off x="23350" y="16842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36"/>
            <p:cNvSpPr/>
            <p:nvPr/>
          </p:nvSpPr>
          <p:spPr>
            <a:xfrm>
              <a:off x="566600"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36"/>
            <p:cNvSpPr/>
            <p:nvPr/>
          </p:nvSpPr>
          <p:spPr>
            <a:xfrm>
              <a:off x="535275"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02"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36"/>
            <p:cNvSpPr/>
            <p:nvPr/>
          </p:nvSpPr>
          <p:spPr>
            <a:xfrm>
              <a:off x="713225" y="3626650"/>
              <a:ext cx="25" cy="986875"/>
            </a:xfrm>
            <a:custGeom>
              <a:avLst/>
              <a:gdLst/>
              <a:ahLst/>
              <a:cxnLst/>
              <a:rect l="l" t="t" r="r" b="b"/>
              <a:pathLst>
                <a:path w="1" h="39475" fill="none" extrusionOk="0">
                  <a:moveTo>
                    <a:pt x="0" y="0"/>
                  </a:moveTo>
                  <a:lnTo>
                    <a:pt x="0"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36"/>
            <p:cNvSpPr/>
            <p:nvPr/>
          </p:nvSpPr>
          <p:spPr>
            <a:xfrm>
              <a:off x="617350" y="3756350"/>
              <a:ext cx="95900" cy="147900"/>
            </a:xfrm>
            <a:custGeom>
              <a:avLst/>
              <a:gdLst/>
              <a:ahLst/>
              <a:cxnLst/>
              <a:rect l="l" t="t" r="r" b="b"/>
              <a:pathLst>
                <a:path w="3836" h="5916" fill="none" extrusionOk="0">
                  <a:moveTo>
                    <a:pt x="3835" y="5915"/>
                  </a:moveTo>
                  <a:cubicBezTo>
                    <a:pt x="3835" y="5915"/>
                    <a:pt x="2983" y="2406"/>
                    <a:pt x="0"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36"/>
            <p:cNvSpPr/>
            <p:nvPr/>
          </p:nvSpPr>
          <p:spPr>
            <a:xfrm>
              <a:off x="572875" y="3823400"/>
              <a:ext cx="140375" cy="273825"/>
            </a:xfrm>
            <a:custGeom>
              <a:avLst/>
              <a:gdLst/>
              <a:ahLst/>
              <a:cxnLst/>
              <a:rect l="l" t="t" r="r" b="b"/>
              <a:pathLst>
                <a:path w="5615" h="10953" fill="none" extrusionOk="0">
                  <a:moveTo>
                    <a:pt x="0" y="0"/>
                  </a:moveTo>
                  <a:cubicBezTo>
                    <a:pt x="2857" y="2406"/>
                    <a:pt x="5614" y="5689"/>
                    <a:pt x="5614"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36"/>
            <p:cNvSpPr/>
            <p:nvPr/>
          </p:nvSpPr>
          <p:spPr>
            <a:xfrm>
              <a:off x="566600" y="3957475"/>
              <a:ext cx="146650" cy="280100"/>
            </a:xfrm>
            <a:custGeom>
              <a:avLst/>
              <a:gdLst/>
              <a:ahLst/>
              <a:cxnLst/>
              <a:rect l="l" t="t" r="r" b="b"/>
              <a:pathLst>
                <a:path w="5866"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36"/>
            <p:cNvSpPr/>
            <p:nvPr/>
          </p:nvSpPr>
          <p:spPr>
            <a:xfrm>
              <a:off x="566600" y="4104725"/>
              <a:ext cx="146650" cy="280100"/>
            </a:xfrm>
            <a:custGeom>
              <a:avLst/>
              <a:gdLst/>
              <a:ahLst/>
              <a:cxnLst/>
              <a:rect l="l" t="t" r="r" b="b"/>
              <a:pathLst>
                <a:path w="5866"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36"/>
            <p:cNvSpPr/>
            <p:nvPr/>
          </p:nvSpPr>
          <p:spPr>
            <a:xfrm>
              <a:off x="566600" y="4244450"/>
              <a:ext cx="146650" cy="280100"/>
            </a:xfrm>
            <a:custGeom>
              <a:avLst/>
              <a:gdLst/>
              <a:ahLst/>
              <a:cxnLst/>
              <a:rect l="l" t="t" r="r" b="b"/>
              <a:pathLst>
                <a:path w="5866" h="11204" fill="none" extrusionOk="0">
                  <a:moveTo>
                    <a:pt x="0" y="0"/>
                  </a:moveTo>
                  <a:cubicBezTo>
                    <a:pt x="2933" y="2431"/>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36"/>
            <p:cNvSpPr/>
            <p:nvPr/>
          </p:nvSpPr>
          <p:spPr>
            <a:xfrm>
              <a:off x="566600" y="4412375"/>
              <a:ext cx="143500" cy="203025"/>
            </a:xfrm>
            <a:custGeom>
              <a:avLst/>
              <a:gdLst/>
              <a:ahLst/>
              <a:cxnLst/>
              <a:rect l="l" t="t" r="r" b="b"/>
              <a:pathLst>
                <a:path w="5740" h="8121" fill="none" extrusionOk="0">
                  <a:moveTo>
                    <a:pt x="0" y="0"/>
                  </a:moveTo>
                  <a:cubicBezTo>
                    <a:pt x="2557" y="1855"/>
                    <a:pt x="5113" y="4336"/>
                    <a:pt x="5740"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36"/>
            <p:cNvSpPr/>
            <p:nvPr/>
          </p:nvSpPr>
          <p:spPr>
            <a:xfrm>
              <a:off x="713225" y="3756350"/>
              <a:ext cx="95875" cy="147900"/>
            </a:xfrm>
            <a:custGeom>
              <a:avLst/>
              <a:gdLst/>
              <a:ahLst/>
              <a:cxnLst/>
              <a:rect l="l" t="t" r="r" b="b"/>
              <a:pathLst>
                <a:path w="3835" h="5916" fill="none" extrusionOk="0">
                  <a:moveTo>
                    <a:pt x="0" y="5915"/>
                  </a:moveTo>
                  <a:cubicBezTo>
                    <a:pt x="0" y="5915"/>
                    <a:pt x="852" y="2406"/>
                    <a:pt x="3835"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36"/>
            <p:cNvSpPr/>
            <p:nvPr/>
          </p:nvSpPr>
          <p:spPr>
            <a:xfrm>
              <a:off x="713225" y="3823400"/>
              <a:ext cx="140375" cy="273825"/>
            </a:xfrm>
            <a:custGeom>
              <a:avLst/>
              <a:gdLst/>
              <a:ahLst/>
              <a:cxnLst/>
              <a:rect l="l" t="t" r="r" b="b"/>
              <a:pathLst>
                <a:path w="5615" h="10953" fill="none" extrusionOk="0">
                  <a:moveTo>
                    <a:pt x="5614" y="0"/>
                  </a:moveTo>
                  <a:cubicBezTo>
                    <a:pt x="2757" y="2406"/>
                    <a:pt x="0" y="5689"/>
                    <a:pt x="0"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36"/>
            <p:cNvSpPr/>
            <p:nvPr/>
          </p:nvSpPr>
          <p:spPr>
            <a:xfrm>
              <a:off x="713225" y="3957475"/>
              <a:ext cx="147250" cy="280100"/>
            </a:xfrm>
            <a:custGeom>
              <a:avLst/>
              <a:gdLst/>
              <a:ahLst/>
              <a:cxnLst/>
              <a:rect l="l" t="t" r="r" b="b"/>
              <a:pathLst>
                <a:path w="5890" h="11204" fill="none" extrusionOk="0">
                  <a:moveTo>
                    <a:pt x="5890" y="1"/>
                  </a:moveTo>
                  <a:cubicBezTo>
                    <a:pt x="2932" y="2407"/>
                    <a:pt x="0" y="5740"/>
                    <a:pt x="0"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36"/>
            <p:cNvSpPr/>
            <p:nvPr/>
          </p:nvSpPr>
          <p:spPr>
            <a:xfrm>
              <a:off x="713225" y="4104725"/>
              <a:ext cx="147250" cy="280100"/>
            </a:xfrm>
            <a:custGeom>
              <a:avLst/>
              <a:gdLst/>
              <a:ahLst/>
              <a:cxnLst/>
              <a:rect l="l" t="t" r="r" b="b"/>
              <a:pathLst>
                <a:path w="5890" h="11204" fill="none" extrusionOk="0">
                  <a:moveTo>
                    <a:pt x="5890" y="0"/>
                  </a:moveTo>
                  <a:cubicBezTo>
                    <a:pt x="2932" y="2406"/>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36"/>
            <p:cNvSpPr/>
            <p:nvPr/>
          </p:nvSpPr>
          <p:spPr>
            <a:xfrm>
              <a:off x="713225" y="4244450"/>
              <a:ext cx="147250" cy="280100"/>
            </a:xfrm>
            <a:custGeom>
              <a:avLst/>
              <a:gdLst/>
              <a:ahLst/>
              <a:cxnLst/>
              <a:rect l="l" t="t" r="r" b="b"/>
              <a:pathLst>
                <a:path w="5890" h="11204" fill="none" extrusionOk="0">
                  <a:moveTo>
                    <a:pt x="5890" y="0"/>
                  </a:moveTo>
                  <a:cubicBezTo>
                    <a:pt x="2932" y="2431"/>
                    <a:pt x="0" y="5740"/>
                    <a:pt x="0"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36"/>
            <p:cNvSpPr/>
            <p:nvPr/>
          </p:nvSpPr>
          <p:spPr>
            <a:xfrm>
              <a:off x="-7975" y="36266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0"/>
                    <a:pt x="16442" y="42306"/>
                  </a:cubicBezTo>
                  <a:cubicBezTo>
                    <a:pt x="14713" y="40552"/>
                    <a:pt x="12282" y="39474"/>
                    <a:pt x="9625" y="39474"/>
                  </a:cubicBezTo>
                  <a:cubicBezTo>
                    <a:pt x="4512" y="39474"/>
                    <a:pt x="302" y="43509"/>
                    <a:pt x="1" y="48572"/>
                  </a:cubicBezTo>
                  <a:cubicBezTo>
                    <a:pt x="1" y="48572"/>
                    <a:pt x="1" y="48547"/>
                    <a:pt x="1" y="48572"/>
                  </a:cubicBezTo>
                  <a:lnTo>
                    <a:pt x="1" y="9650"/>
                  </a:lnTo>
                  <a:cubicBezTo>
                    <a:pt x="1" y="4336"/>
                    <a:pt x="4312" y="0"/>
                    <a:pt x="9625" y="0"/>
                  </a:cubicBezTo>
                  <a:cubicBezTo>
                    <a:pt x="12282" y="0"/>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36"/>
            <p:cNvSpPr/>
            <p:nvPr/>
          </p:nvSpPr>
          <p:spPr>
            <a:xfrm>
              <a:off x="23350" y="36579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36"/>
            <p:cNvSpPr/>
            <p:nvPr/>
          </p:nvSpPr>
          <p:spPr>
            <a:xfrm>
              <a:off x="86025" y="3720625"/>
              <a:ext cx="293875" cy="944900"/>
            </a:xfrm>
            <a:custGeom>
              <a:avLst/>
              <a:gdLst/>
              <a:ahLst/>
              <a:cxnLst/>
              <a:rect l="l" t="t" r="r" b="b"/>
              <a:pathLst>
                <a:path w="11755" h="37796" fill="none" extrusionOk="0">
                  <a:moveTo>
                    <a:pt x="11755" y="37796"/>
                  </a:moveTo>
                  <a:lnTo>
                    <a:pt x="11755" y="5891"/>
                  </a:lnTo>
                  <a:cubicBezTo>
                    <a:pt x="11755" y="4312"/>
                    <a:pt x="11128" y="2833"/>
                    <a:pt x="10025" y="1730"/>
                  </a:cubicBezTo>
                  <a:cubicBezTo>
                    <a:pt x="8923" y="627"/>
                    <a:pt x="7444" y="1"/>
                    <a:pt x="5865" y="1"/>
                  </a:cubicBezTo>
                  <a:cubicBezTo>
                    <a:pt x="2632" y="1"/>
                    <a:pt x="0" y="2657"/>
                    <a:pt x="0" y="5891"/>
                  </a:cubicBezTo>
                  <a:lnTo>
                    <a:pt x="0" y="37796"/>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36"/>
            <p:cNvSpPr/>
            <p:nvPr/>
          </p:nvSpPr>
          <p:spPr>
            <a:xfrm>
              <a:off x="54700" y="3689300"/>
              <a:ext cx="356525" cy="1002550"/>
            </a:xfrm>
            <a:custGeom>
              <a:avLst/>
              <a:gdLst/>
              <a:ahLst/>
              <a:cxnLst/>
              <a:rect l="l" t="t" r="r" b="b"/>
              <a:pathLst>
                <a:path w="14261" h="40102" fill="none" extrusionOk="0">
                  <a:moveTo>
                    <a:pt x="0" y="40101"/>
                  </a:moveTo>
                  <a:lnTo>
                    <a:pt x="0" y="7144"/>
                  </a:lnTo>
                  <a:cubicBezTo>
                    <a:pt x="0" y="3209"/>
                    <a:pt x="3183" y="1"/>
                    <a:pt x="7118" y="1"/>
                  </a:cubicBezTo>
                  <a:cubicBezTo>
                    <a:pt x="9023" y="1"/>
                    <a:pt x="10827" y="753"/>
                    <a:pt x="12156" y="2106"/>
                  </a:cubicBezTo>
                  <a:cubicBezTo>
                    <a:pt x="13509" y="3434"/>
                    <a:pt x="14261" y="5239"/>
                    <a:pt x="14261" y="7144"/>
                  </a:cubicBezTo>
                  <a:lnTo>
                    <a:pt x="14261" y="40101"/>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36"/>
            <p:cNvSpPr/>
            <p:nvPr/>
          </p:nvSpPr>
          <p:spPr>
            <a:xfrm>
              <a:off x="232625" y="3626650"/>
              <a:ext cx="25" cy="986875"/>
            </a:xfrm>
            <a:custGeom>
              <a:avLst/>
              <a:gdLst/>
              <a:ahLst/>
              <a:cxnLst/>
              <a:rect l="l" t="t" r="r" b="b"/>
              <a:pathLst>
                <a:path w="1" h="39475" fill="none" extrusionOk="0">
                  <a:moveTo>
                    <a:pt x="1" y="0"/>
                  </a:moveTo>
                  <a:lnTo>
                    <a:pt x="1" y="39474"/>
                  </a:ln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36"/>
            <p:cNvSpPr/>
            <p:nvPr/>
          </p:nvSpPr>
          <p:spPr>
            <a:xfrm>
              <a:off x="136775" y="3756350"/>
              <a:ext cx="95875" cy="147900"/>
            </a:xfrm>
            <a:custGeom>
              <a:avLst/>
              <a:gdLst/>
              <a:ahLst/>
              <a:cxnLst/>
              <a:rect l="l" t="t" r="r" b="b"/>
              <a:pathLst>
                <a:path w="3835" h="5916" fill="none" extrusionOk="0">
                  <a:moveTo>
                    <a:pt x="3835" y="5915"/>
                  </a:moveTo>
                  <a:cubicBezTo>
                    <a:pt x="3835" y="5915"/>
                    <a:pt x="2983" y="2406"/>
                    <a:pt x="0"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36"/>
            <p:cNvSpPr/>
            <p:nvPr/>
          </p:nvSpPr>
          <p:spPr>
            <a:xfrm>
              <a:off x="92900" y="3823400"/>
              <a:ext cx="139750" cy="273825"/>
            </a:xfrm>
            <a:custGeom>
              <a:avLst/>
              <a:gdLst/>
              <a:ahLst/>
              <a:cxnLst/>
              <a:rect l="l" t="t" r="r" b="b"/>
              <a:pathLst>
                <a:path w="5590" h="10953" fill="none" extrusionOk="0">
                  <a:moveTo>
                    <a:pt x="1" y="0"/>
                  </a:moveTo>
                  <a:cubicBezTo>
                    <a:pt x="2833" y="2406"/>
                    <a:pt x="5590" y="5689"/>
                    <a:pt x="5590" y="1095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36"/>
            <p:cNvSpPr/>
            <p:nvPr/>
          </p:nvSpPr>
          <p:spPr>
            <a:xfrm>
              <a:off x="86025" y="3957475"/>
              <a:ext cx="146625" cy="280100"/>
            </a:xfrm>
            <a:custGeom>
              <a:avLst/>
              <a:gdLst/>
              <a:ahLst/>
              <a:cxnLst/>
              <a:rect l="l" t="t" r="r" b="b"/>
              <a:pathLst>
                <a:path w="5865" h="11204" fill="none" extrusionOk="0">
                  <a:moveTo>
                    <a:pt x="0" y="1"/>
                  </a:moveTo>
                  <a:cubicBezTo>
                    <a:pt x="2933" y="2407"/>
                    <a:pt x="5865" y="5740"/>
                    <a:pt x="5865"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36"/>
            <p:cNvSpPr/>
            <p:nvPr/>
          </p:nvSpPr>
          <p:spPr>
            <a:xfrm>
              <a:off x="86025" y="4104725"/>
              <a:ext cx="146625" cy="280100"/>
            </a:xfrm>
            <a:custGeom>
              <a:avLst/>
              <a:gdLst/>
              <a:ahLst/>
              <a:cxnLst/>
              <a:rect l="l" t="t" r="r" b="b"/>
              <a:pathLst>
                <a:path w="5865" h="11204" fill="none" extrusionOk="0">
                  <a:moveTo>
                    <a:pt x="0" y="0"/>
                  </a:moveTo>
                  <a:cubicBezTo>
                    <a:pt x="2933" y="2406"/>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36"/>
            <p:cNvSpPr/>
            <p:nvPr/>
          </p:nvSpPr>
          <p:spPr>
            <a:xfrm>
              <a:off x="86025" y="4244450"/>
              <a:ext cx="146625" cy="280100"/>
            </a:xfrm>
            <a:custGeom>
              <a:avLst/>
              <a:gdLst/>
              <a:ahLst/>
              <a:cxnLst/>
              <a:rect l="l" t="t" r="r" b="b"/>
              <a:pathLst>
                <a:path w="5865" h="11204" fill="none" extrusionOk="0">
                  <a:moveTo>
                    <a:pt x="0" y="0"/>
                  </a:moveTo>
                  <a:cubicBezTo>
                    <a:pt x="2933" y="2431"/>
                    <a:pt x="5865" y="5740"/>
                    <a:pt x="5865"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36"/>
            <p:cNvSpPr/>
            <p:nvPr/>
          </p:nvSpPr>
          <p:spPr>
            <a:xfrm>
              <a:off x="86025" y="4412375"/>
              <a:ext cx="143500" cy="203025"/>
            </a:xfrm>
            <a:custGeom>
              <a:avLst/>
              <a:gdLst/>
              <a:ahLst/>
              <a:cxnLst/>
              <a:rect l="l" t="t" r="r" b="b"/>
              <a:pathLst>
                <a:path w="5740" h="8121" fill="none" extrusionOk="0">
                  <a:moveTo>
                    <a:pt x="0" y="0"/>
                  </a:moveTo>
                  <a:cubicBezTo>
                    <a:pt x="2557" y="1855"/>
                    <a:pt x="5138" y="4336"/>
                    <a:pt x="5740"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36"/>
            <p:cNvSpPr/>
            <p:nvPr/>
          </p:nvSpPr>
          <p:spPr>
            <a:xfrm>
              <a:off x="232625" y="3756350"/>
              <a:ext cx="95900" cy="147900"/>
            </a:xfrm>
            <a:custGeom>
              <a:avLst/>
              <a:gdLst/>
              <a:ahLst/>
              <a:cxnLst/>
              <a:rect l="l" t="t" r="r" b="b"/>
              <a:pathLst>
                <a:path w="3836" h="5916" fill="none" extrusionOk="0">
                  <a:moveTo>
                    <a:pt x="1" y="5915"/>
                  </a:moveTo>
                  <a:cubicBezTo>
                    <a:pt x="1" y="5915"/>
                    <a:pt x="878" y="2406"/>
                    <a:pt x="3836" y="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36"/>
            <p:cNvSpPr/>
            <p:nvPr/>
          </p:nvSpPr>
          <p:spPr>
            <a:xfrm>
              <a:off x="232625" y="3823400"/>
              <a:ext cx="140375" cy="273825"/>
            </a:xfrm>
            <a:custGeom>
              <a:avLst/>
              <a:gdLst/>
              <a:ahLst/>
              <a:cxnLst/>
              <a:rect l="l" t="t" r="r" b="b"/>
              <a:pathLst>
                <a:path w="5615" h="10953" fill="none" extrusionOk="0">
                  <a:moveTo>
                    <a:pt x="5615" y="0"/>
                  </a:moveTo>
                  <a:cubicBezTo>
                    <a:pt x="2758" y="2406"/>
                    <a:pt x="1" y="5689"/>
                    <a:pt x="1" y="10953"/>
                  </a:cubicBezTo>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36"/>
            <p:cNvSpPr/>
            <p:nvPr/>
          </p:nvSpPr>
          <p:spPr>
            <a:xfrm>
              <a:off x="232625" y="3957475"/>
              <a:ext cx="147275" cy="280100"/>
            </a:xfrm>
            <a:custGeom>
              <a:avLst/>
              <a:gdLst/>
              <a:ahLst/>
              <a:cxnLst/>
              <a:rect l="l" t="t" r="r" b="b"/>
              <a:pathLst>
                <a:path w="5891" h="11204" fill="none" extrusionOk="0">
                  <a:moveTo>
                    <a:pt x="5891" y="1"/>
                  </a:moveTo>
                  <a:cubicBezTo>
                    <a:pt x="2958" y="2407"/>
                    <a:pt x="1" y="5740"/>
                    <a:pt x="1" y="11204"/>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36"/>
            <p:cNvSpPr/>
            <p:nvPr/>
          </p:nvSpPr>
          <p:spPr>
            <a:xfrm>
              <a:off x="232625" y="4104725"/>
              <a:ext cx="147275" cy="280100"/>
            </a:xfrm>
            <a:custGeom>
              <a:avLst/>
              <a:gdLst/>
              <a:ahLst/>
              <a:cxnLst/>
              <a:rect l="l" t="t" r="r" b="b"/>
              <a:pathLst>
                <a:path w="5891" h="11204" fill="none" extrusionOk="0">
                  <a:moveTo>
                    <a:pt x="5891" y="0"/>
                  </a:moveTo>
                  <a:cubicBezTo>
                    <a:pt x="2958" y="2406"/>
                    <a:pt x="1" y="5740"/>
                    <a:pt x="1"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36"/>
            <p:cNvSpPr/>
            <p:nvPr/>
          </p:nvSpPr>
          <p:spPr>
            <a:xfrm>
              <a:off x="232625" y="4244450"/>
              <a:ext cx="147275" cy="280100"/>
            </a:xfrm>
            <a:custGeom>
              <a:avLst/>
              <a:gdLst/>
              <a:ahLst/>
              <a:cxnLst/>
              <a:rect l="l" t="t" r="r" b="b"/>
              <a:pathLst>
                <a:path w="5891" h="11204" fill="none" extrusionOk="0">
                  <a:moveTo>
                    <a:pt x="5891" y="0"/>
                  </a:moveTo>
                  <a:cubicBezTo>
                    <a:pt x="2958" y="2431"/>
                    <a:pt x="1" y="5740"/>
                    <a:pt x="1" y="11203"/>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36"/>
            <p:cNvSpPr/>
            <p:nvPr/>
          </p:nvSpPr>
          <p:spPr>
            <a:xfrm>
              <a:off x="236400" y="4412375"/>
              <a:ext cx="143500" cy="203025"/>
            </a:xfrm>
            <a:custGeom>
              <a:avLst/>
              <a:gdLst/>
              <a:ahLst/>
              <a:cxnLst/>
              <a:rect l="l" t="t" r="r" b="b"/>
              <a:pathLst>
                <a:path w="5740" h="8121" fill="none" extrusionOk="0">
                  <a:moveTo>
                    <a:pt x="5740" y="0"/>
                  </a:moveTo>
                  <a:cubicBezTo>
                    <a:pt x="3158" y="1855"/>
                    <a:pt x="602" y="4336"/>
                    <a:pt x="0" y="8120"/>
                  </a:cubicBezTo>
                </a:path>
              </a:pathLst>
            </a:custGeom>
            <a:noFill/>
            <a:ln w="50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36"/>
            <p:cNvSpPr/>
            <p:nvPr/>
          </p:nvSpPr>
          <p:spPr>
            <a:xfrm>
              <a:off x="471975" y="263980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1"/>
                    <a:pt x="16467" y="42307"/>
                  </a:cubicBezTo>
                  <a:cubicBezTo>
                    <a:pt x="14713" y="40552"/>
                    <a:pt x="12307" y="39474"/>
                    <a:pt x="9650" y="39474"/>
                  </a:cubicBezTo>
                  <a:cubicBezTo>
                    <a:pt x="4512" y="39474"/>
                    <a:pt x="302" y="43510"/>
                    <a:pt x="1" y="48572"/>
                  </a:cubicBezTo>
                  <a:cubicBezTo>
                    <a:pt x="1" y="48572"/>
                    <a:pt x="26" y="48547"/>
                    <a:pt x="1" y="48572"/>
                  </a:cubicBezTo>
                  <a:lnTo>
                    <a:pt x="1" y="9650"/>
                  </a:lnTo>
                  <a:cubicBezTo>
                    <a:pt x="1" y="4336"/>
                    <a:pt x="4337" y="1"/>
                    <a:pt x="9650" y="1"/>
                  </a:cubicBezTo>
                  <a:cubicBezTo>
                    <a:pt x="12307" y="1"/>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36"/>
            <p:cNvSpPr/>
            <p:nvPr/>
          </p:nvSpPr>
          <p:spPr>
            <a:xfrm>
              <a:off x="503950" y="267112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36"/>
            <p:cNvSpPr/>
            <p:nvPr/>
          </p:nvSpPr>
          <p:spPr>
            <a:xfrm>
              <a:off x="-7975" y="263980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1"/>
                    <a:pt x="16442" y="42307"/>
                  </a:cubicBezTo>
                  <a:cubicBezTo>
                    <a:pt x="14713" y="40552"/>
                    <a:pt x="12282" y="39474"/>
                    <a:pt x="9625" y="39474"/>
                  </a:cubicBezTo>
                  <a:cubicBezTo>
                    <a:pt x="4512" y="39474"/>
                    <a:pt x="302" y="43510"/>
                    <a:pt x="1" y="48572"/>
                  </a:cubicBezTo>
                  <a:cubicBezTo>
                    <a:pt x="1" y="48572"/>
                    <a:pt x="1" y="48547"/>
                    <a:pt x="1" y="48572"/>
                  </a:cubicBezTo>
                  <a:lnTo>
                    <a:pt x="1" y="9650"/>
                  </a:lnTo>
                  <a:cubicBezTo>
                    <a:pt x="1" y="4336"/>
                    <a:pt x="4312" y="1"/>
                    <a:pt x="9625" y="1"/>
                  </a:cubicBezTo>
                  <a:cubicBezTo>
                    <a:pt x="12282" y="1"/>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36"/>
            <p:cNvSpPr/>
            <p:nvPr/>
          </p:nvSpPr>
          <p:spPr>
            <a:xfrm>
              <a:off x="23350" y="267112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36"/>
            <p:cNvSpPr/>
            <p:nvPr/>
          </p:nvSpPr>
          <p:spPr>
            <a:xfrm>
              <a:off x="471975" y="3626650"/>
              <a:ext cx="482500" cy="1214325"/>
            </a:xfrm>
            <a:custGeom>
              <a:avLst/>
              <a:gdLst/>
              <a:ahLst/>
              <a:cxnLst/>
              <a:rect l="l" t="t" r="r" b="b"/>
              <a:pathLst>
                <a:path w="19300" h="48573" fill="none" extrusionOk="0">
                  <a:moveTo>
                    <a:pt x="19274" y="9650"/>
                  </a:moveTo>
                  <a:lnTo>
                    <a:pt x="19274" y="48572"/>
                  </a:lnTo>
                  <a:cubicBezTo>
                    <a:pt x="19274" y="48547"/>
                    <a:pt x="19299" y="48572"/>
                    <a:pt x="19274" y="48572"/>
                  </a:cubicBezTo>
                  <a:cubicBezTo>
                    <a:pt x="19149" y="46141"/>
                    <a:pt x="18071" y="43910"/>
                    <a:pt x="16467" y="42306"/>
                  </a:cubicBezTo>
                  <a:cubicBezTo>
                    <a:pt x="14713" y="40552"/>
                    <a:pt x="12307" y="39474"/>
                    <a:pt x="9650" y="39474"/>
                  </a:cubicBezTo>
                  <a:cubicBezTo>
                    <a:pt x="4512" y="39474"/>
                    <a:pt x="302" y="43509"/>
                    <a:pt x="1" y="48572"/>
                  </a:cubicBezTo>
                  <a:cubicBezTo>
                    <a:pt x="1" y="48572"/>
                    <a:pt x="26" y="48547"/>
                    <a:pt x="1" y="48572"/>
                  </a:cubicBezTo>
                  <a:lnTo>
                    <a:pt x="1" y="9650"/>
                  </a:lnTo>
                  <a:cubicBezTo>
                    <a:pt x="1" y="4336"/>
                    <a:pt x="4337" y="0"/>
                    <a:pt x="9650" y="0"/>
                  </a:cubicBezTo>
                  <a:cubicBezTo>
                    <a:pt x="12307" y="0"/>
                    <a:pt x="14713" y="1078"/>
                    <a:pt x="16467"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36"/>
            <p:cNvSpPr/>
            <p:nvPr/>
          </p:nvSpPr>
          <p:spPr>
            <a:xfrm>
              <a:off x="503950" y="3657975"/>
              <a:ext cx="419200" cy="1078350"/>
            </a:xfrm>
            <a:custGeom>
              <a:avLst/>
              <a:gdLst/>
              <a:ahLst/>
              <a:cxnLst/>
              <a:rect l="l" t="t" r="r" b="b"/>
              <a:pathLst>
                <a:path w="16768" h="43134" fill="none" extrusionOk="0">
                  <a:moveTo>
                    <a:pt x="0" y="43134"/>
                  </a:moveTo>
                  <a:lnTo>
                    <a:pt x="0" y="8397"/>
                  </a:lnTo>
                  <a:cubicBezTo>
                    <a:pt x="0" y="3760"/>
                    <a:pt x="3760" y="1"/>
                    <a:pt x="8371" y="1"/>
                  </a:cubicBezTo>
                  <a:cubicBezTo>
                    <a:pt x="10602" y="1"/>
                    <a:pt x="12707" y="878"/>
                    <a:pt x="14286" y="2457"/>
                  </a:cubicBezTo>
                  <a:cubicBezTo>
                    <a:pt x="15890" y="4036"/>
                    <a:pt x="16767" y="6141"/>
                    <a:pt x="16767" y="8397"/>
                  </a:cubicBezTo>
                  <a:lnTo>
                    <a:pt x="16767"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36"/>
            <p:cNvSpPr/>
            <p:nvPr/>
          </p:nvSpPr>
          <p:spPr>
            <a:xfrm>
              <a:off x="-7975" y="3626650"/>
              <a:ext cx="481875" cy="1214325"/>
            </a:xfrm>
            <a:custGeom>
              <a:avLst/>
              <a:gdLst/>
              <a:ahLst/>
              <a:cxnLst/>
              <a:rect l="l" t="t" r="r" b="b"/>
              <a:pathLst>
                <a:path w="19275" h="48573" fill="none" extrusionOk="0">
                  <a:moveTo>
                    <a:pt x="19274" y="9650"/>
                  </a:moveTo>
                  <a:lnTo>
                    <a:pt x="19274" y="48572"/>
                  </a:lnTo>
                  <a:cubicBezTo>
                    <a:pt x="19274" y="48547"/>
                    <a:pt x="19274" y="48572"/>
                    <a:pt x="19274" y="48572"/>
                  </a:cubicBezTo>
                  <a:cubicBezTo>
                    <a:pt x="19124" y="46141"/>
                    <a:pt x="18071" y="43910"/>
                    <a:pt x="16442" y="42306"/>
                  </a:cubicBezTo>
                  <a:cubicBezTo>
                    <a:pt x="14713" y="40552"/>
                    <a:pt x="12282" y="39474"/>
                    <a:pt x="9625" y="39474"/>
                  </a:cubicBezTo>
                  <a:cubicBezTo>
                    <a:pt x="4512" y="39474"/>
                    <a:pt x="302" y="43509"/>
                    <a:pt x="1" y="48572"/>
                  </a:cubicBezTo>
                  <a:cubicBezTo>
                    <a:pt x="1" y="48572"/>
                    <a:pt x="1" y="48547"/>
                    <a:pt x="1" y="48572"/>
                  </a:cubicBezTo>
                  <a:lnTo>
                    <a:pt x="1" y="9650"/>
                  </a:lnTo>
                  <a:cubicBezTo>
                    <a:pt x="1" y="4336"/>
                    <a:pt x="4312" y="0"/>
                    <a:pt x="9625" y="0"/>
                  </a:cubicBezTo>
                  <a:cubicBezTo>
                    <a:pt x="12282" y="0"/>
                    <a:pt x="14713" y="1078"/>
                    <a:pt x="16442" y="2833"/>
                  </a:cubicBezTo>
                  <a:cubicBezTo>
                    <a:pt x="18196" y="4587"/>
                    <a:pt x="19274" y="6993"/>
                    <a:pt x="19274" y="9650"/>
                  </a:cubicBezTo>
                  <a:close/>
                </a:path>
              </a:pathLst>
            </a:custGeom>
            <a:noFill/>
            <a:ln w="7525"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36"/>
            <p:cNvSpPr/>
            <p:nvPr/>
          </p:nvSpPr>
          <p:spPr>
            <a:xfrm>
              <a:off x="23350" y="3657975"/>
              <a:ext cx="419200" cy="1078350"/>
            </a:xfrm>
            <a:custGeom>
              <a:avLst/>
              <a:gdLst/>
              <a:ahLst/>
              <a:cxnLst/>
              <a:rect l="l" t="t" r="r" b="b"/>
              <a:pathLst>
                <a:path w="16768" h="43134" fill="none" extrusionOk="0">
                  <a:moveTo>
                    <a:pt x="1" y="43134"/>
                  </a:moveTo>
                  <a:lnTo>
                    <a:pt x="1" y="8397"/>
                  </a:lnTo>
                  <a:cubicBezTo>
                    <a:pt x="1" y="3760"/>
                    <a:pt x="3760" y="1"/>
                    <a:pt x="8372" y="1"/>
                  </a:cubicBezTo>
                  <a:cubicBezTo>
                    <a:pt x="10628" y="1"/>
                    <a:pt x="12733" y="878"/>
                    <a:pt x="14312" y="2457"/>
                  </a:cubicBezTo>
                  <a:cubicBezTo>
                    <a:pt x="15891" y="4036"/>
                    <a:pt x="16768" y="6141"/>
                    <a:pt x="16768" y="8397"/>
                  </a:cubicBezTo>
                  <a:lnTo>
                    <a:pt x="16768" y="43134"/>
                  </a:lnTo>
                </a:path>
              </a:pathLst>
            </a:custGeom>
            <a:noFill/>
            <a:ln w="2500" cap="flat" cmpd="sng">
              <a:solidFill>
                <a:srgbClr val="FFCDA0"/>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904" name="Google Shape;4904;p36"/>
          <p:cNvCxnSpPr/>
          <p:nvPr/>
        </p:nvCxnSpPr>
        <p:spPr>
          <a:xfrm>
            <a:off x="7019750" y="-16512"/>
            <a:ext cx="0" cy="5176500"/>
          </a:xfrm>
          <a:prstGeom prst="straightConnector1">
            <a:avLst/>
          </a:prstGeom>
          <a:noFill/>
          <a:ln w="28575" cap="flat" cmpd="sng">
            <a:solidFill>
              <a:schemeClr val="dk1"/>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322F2A"/>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3500"/>
              <a:buFont typeface="Rozha One"/>
              <a:buNone/>
              <a:defRPr sz="3500" b="1">
                <a:solidFill>
                  <a:schemeClr val="dk1"/>
                </a:solidFill>
                <a:latin typeface="Rozha One"/>
                <a:ea typeface="Rozha One"/>
                <a:cs typeface="Rozha One"/>
                <a:sym typeface="Rozha One"/>
              </a:defRPr>
            </a:lvl1pPr>
            <a:lvl2pPr lvl="1">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2pPr>
            <a:lvl3pPr lvl="2">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3pPr>
            <a:lvl4pPr lvl="3">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4pPr>
            <a:lvl5pPr lvl="4">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5pPr>
            <a:lvl6pPr lvl="5">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6pPr>
            <a:lvl7pPr lvl="6">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7pPr>
            <a:lvl8pPr lvl="7">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8pPr>
            <a:lvl9pPr lvl="8">
              <a:spcBef>
                <a:spcPts val="0"/>
              </a:spcBef>
              <a:spcAft>
                <a:spcPts val="0"/>
              </a:spcAft>
              <a:buClr>
                <a:schemeClr val="dk1"/>
              </a:buClr>
              <a:buSzPts val="2800"/>
              <a:buFont typeface="Rozha One"/>
              <a:buNone/>
              <a:defRPr sz="2800" b="1">
                <a:solidFill>
                  <a:schemeClr val="dk1"/>
                </a:solidFill>
                <a:latin typeface="Rozha One"/>
                <a:ea typeface="Rozha One"/>
                <a:cs typeface="Rozha One"/>
                <a:sym typeface="Rozha One"/>
              </a:defRPr>
            </a:lvl9pPr>
          </a:lstStyle>
          <a:p>
            <a:endParaRPr/>
          </a:p>
        </p:txBody>
      </p:sp>
      <p:sp>
        <p:nvSpPr>
          <p:cNvPr id="7" name="Google Shape;7;p1"/>
          <p:cNvSpPr txBox="1">
            <a:spLocks noGrp="1"/>
          </p:cNvSpPr>
          <p:nvPr>
            <p:ph type="body" idx="1"/>
          </p:nvPr>
        </p:nvSpPr>
        <p:spPr>
          <a:xfrm>
            <a:off x="713225" y="1246950"/>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1pPr>
            <a:lvl2pPr marL="914400" lvl="1"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2pPr>
            <a:lvl3pPr marL="1371600" lvl="2"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3pPr>
            <a:lvl4pPr marL="1828800" lvl="3"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4pPr>
            <a:lvl5pPr marL="2286000" lvl="4"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5pPr>
            <a:lvl6pPr marL="2743200" lvl="5"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6pPr>
            <a:lvl7pPr marL="3200400" lvl="6"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7pPr>
            <a:lvl8pPr marL="3657600" lvl="7"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8pPr>
            <a:lvl9pPr marL="4114800" lvl="8" indent="-317500">
              <a:lnSpc>
                <a:spcPct val="100000"/>
              </a:lnSpc>
              <a:spcBef>
                <a:spcPts val="0"/>
              </a:spcBef>
              <a:spcAft>
                <a:spcPts val="0"/>
              </a:spcAft>
              <a:buClr>
                <a:schemeClr val="dk1"/>
              </a:buClr>
              <a:buSzPts val="1400"/>
              <a:buFont typeface="Playfair Display"/>
              <a:buChar char="■"/>
              <a:defRPr>
                <a:solidFill>
                  <a:schemeClr val="dk1"/>
                </a:solidFill>
                <a:latin typeface="Playfair Display"/>
                <a:ea typeface="Playfair Display"/>
                <a:cs typeface="Playfair Display"/>
                <a:sym typeface="Playfair Displ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5" r:id="rId4"/>
    <p:sldLayoutId id="2147483658" r:id="rId5"/>
    <p:sldLayoutId id="2147483659" r:id="rId6"/>
    <p:sldLayoutId id="2147483660" r:id="rId7"/>
    <p:sldLayoutId id="2147483661" r:id="rId8"/>
    <p:sldLayoutId id="2147483663" r:id="rId9"/>
    <p:sldLayoutId id="2147483668" r:id="rId10"/>
    <p:sldLayoutId id="2147483669" r:id="rId11"/>
    <p:sldLayoutId id="2147483670" r:id="rId12"/>
    <p:sldLayoutId id="2147483672" r:id="rId13"/>
    <p:sldLayoutId id="2147483674" r:id="rId14"/>
    <p:sldLayoutId id="2147483678" r:id="rId15"/>
    <p:sldLayoutId id="2147483681" r:id="rId16"/>
    <p:sldLayoutId id="2147483682"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https://pt.wikipedia.org/wiki/1922"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pt.wikipedia.org/wiki/Belos_e_Malditos" TargetMode="External"/><Relationship Id="rId5" Type="http://schemas.openxmlformats.org/officeDocument/2006/relationships/hyperlink" Target="https://pt.wikipedia.org/wiki/1920" TargetMode="External"/><Relationship Id="rId4" Type="http://schemas.openxmlformats.org/officeDocument/2006/relationships/hyperlink" Target="https://pt.wikipedia.org/wiki/Universidade_de_Princeton"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pt.wikipedia.org/wiki/Magnum_opus" TargetMode="External"/><Relationship Id="rId3" Type="http://schemas.openxmlformats.org/officeDocument/2006/relationships/image" Target="../media/image1.jpg"/><Relationship Id="rId7" Type="http://schemas.openxmlformats.org/officeDocument/2006/relationships/hyperlink" Target="https://pt.wikipedia.org/wiki/Terna_%C3%A9_a_noit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pt.wikipedia.org/wiki/1934" TargetMode="External"/><Relationship Id="rId11" Type="http://schemas.openxmlformats.org/officeDocument/2006/relationships/hyperlink" Target="https://pt.wikipedia.org/wiki/1940" TargetMode="External"/><Relationship Id="rId5" Type="http://schemas.openxmlformats.org/officeDocument/2006/relationships/hyperlink" Target="https://pt.wikipedia.org/wiki/Fran%C3%A7a" TargetMode="External"/><Relationship Id="rId10" Type="http://schemas.openxmlformats.org/officeDocument/2006/relationships/hyperlink" Target="https://pt.wikipedia.org/wiki/21_de_dezembro" TargetMode="External"/><Relationship Id="rId4" Type="http://schemas.openxmlformats.org/officeDocument/2006/relationships/hyperlink" Target="https://pt.wikipedia.org/wiki/1930" TargetMode="External"/><Relationship Id="rId9" Type="http://schemas.openxmlformats.org/officeDocument/2006/relationships/hyperlink" Target="https://pt.wikipedia.org/wiki/1939"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14"/>
        <p:cNvGrpSpPr/>
        <p:nvPr/>
      </p:nvGrpSpPr>
      <p:grpSpPr>
        <a:xfrm>
          <a:off x="0" y="0"/>
          <a:ext cx="0" cy="0"/>
          <a:chOff x="0" y="0"/>
          <a:chExt cx="0" cy="0"/>
        </a:xfrm>
      </p:grpSpPr>
      <p:sp>
        <p:nvSpPr>
          <p:cNvPr id="4918" name="Google Shape;4918;p40"/>
          <p:cNvSpPr/>
          <p:nvPr/>
        </p:nvSpPr>
        <p:spPr>
          <a:xfrm>
            <a:off x="2176535" y="1060158"/>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FFCEA1"/>
              </a:solidFill>
            </a:endParaRPr>
          </a:p>
        </p:txBody>
      </p:sp>
      <p:sp>
        <p:nvSpPr>
          <p:cNvPr id="4919" name="Google Shape;4919;p40"/>
          <p:cNvSpPr/>
          <p:nvPr/>
        </p:nvSpPr>
        <p:spPr>
          <a:xfrm>
            <a:off x="6470145" y="994452"/>
            <a:ext cx="558810" cy="558810"/>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Marcador de Posição do Texto 13">
            <a:extLst>
              <a:ext uri="{FF2B5EF4-FFF2-40B4-BE49-F238E27FC236}">
                <a16:creationId xmlns:a16="http://schemas.microsoft.com/office/drawing/2014/main" id="{A2EB700A-9796-E360-5F33-D0922986901F}"/>
              </a:ext>
            </a:extLst>
          </p:cNvPr>
          <p:cNvSpPr>
            <a:spLocks noGrp="1"/>
          </p:cNvSpPr>
          <p:nvPr>
            <p:ph type="subTitle" idx="1"/>
          </p:nvPr>
        </p:nvSpPr>
        <p:spPr>
          <a:xfrm>
            <a:off x="2394450" y="2348400"/>
            <a:ext cx="4355100" cy="446700"/>
          </a:xfrm>
          <a:ln w="9525"/>
        </p:spPr>
        <p:txBody>
          <a:bodyPr/>
          <a:lstStyle/>
          <a:p>
            <a:pPr marL="139700" indent="0">
              <a:buNone/>
            </a:pPr>
            <a:r>
              <a:rPr lang="pt-PT" dirty="0"/>
              <a:t>F. Scott </a:t>
            </a:r>
            <a:r>
              <a:rPr lang="pt-PT" dirty="0" err="1"/>
              <a:t>Fritzgerald</a:t>
            </a:r>
            <a:r>
              <a:rPr lang="pt-PT" dirty="0"/>
              <a:t>.</a:t>
            </a:r>
          </a:p>
        </p:txBody>
      </p:sp>
      <p:sp>
        <p:nvSpPr>
          <p:cNvPr id="16" name="Título 15">
            <a:extLst>
              <a:ext uri="{FF2B5EF4-FFF2-40B4-BE49-F238E27FC236}">
                <a16:creationId xmlns:a16="http://schemas.microsoft.com/office/drawing/2014/main" id="{E957C146-6850-BC46-7B31-8E6FB2919062}"/>
              </a:ext>
            </a:extLst>
          </p:cNvPr>
          <p:cNvSpPr>
            <a:spLocks noGrp="1"/>
          </p:cNvSpPr>
          <p:nvPr>
            <p:ph type="ctrTitle"/>
          </p:nvPr>
        </p:nvSpPr>
        <p:spPr>
          <a:ln w="9525"/>
        </p:spPr>
        <p:txBody>
          <a:bodyPr/>
          <a:lstStyle/>
          <a:p>
            <a:r>
              <a:rPr lang="pt-PT" sz="4400" dirty="0"/>
              <a:t>O Grande </a:t>
            </a:r>
            <a:r>
              <a:rPr lang="pt-PT" sz="4400" dirty="0" err="1"/>
              <a:t>Gatsby</a:t>
            </a:r>
            <a:endParaRPr lang="pt-PT"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33"/>
        <p:cNvGrpSpPr/>
        <p:nvPr/>
      </p:nvGrpSpPr>
      <p:grpSpPr>
        <a:xfrm>
          <a:off x="0" y="0"/>
          <a:ext cx="0" cy="0"/>
          <a:chOff x="0" y="0"/>
          <a:chExt cx="0" cy="0"/>
        </a:xfrm>
      </p:grpSpPr>
      <p:grpSp>
        <p:nvGrpSpPr>
          <p:cNvPr id="4934" name="Google Shape;4934;p42"/>
          <p:cNvGrpSpPr/>
          <p:nvPr/>
        </p:nvGrpSpPr>
        <p:grpSpPr>
          <a:xfrm>
            <a:off x="2887672" y="2973341"/>
            <a:ext cx="837162" cy="761185"/>
            <a:chOff x="5470677" y="610925"/>
            <a:chExt cx="1208723" cy="1099025"/>
          </a:xfrm>
        </p:grpSpPr>
        <p:sp>
          <p:nvSpPr>
            <p:cNvPr id="4935" name="Google Shape;4935;p42"/>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42"/>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42"/>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8" name="Google Shape;4938;p42"/>
          <p:cNvGrpSpPr/>
          <p:nvPr/>
        </p:nvGrpSpPr>
        <p:grpSpPr>
          <a:xfrm>
            <a:off x="5464522" y="2956766"/>
            <a:ext cx="837162" cy="761185"/>
            <a:chOff x="5470677" y="610925"/>
            <a:chExt cx="1208723" cy="1099025"/>
          </a:xfrm>
        </p:grpSpPr>
        <p:sp>
          <p:nvSpPr>
            <p:cNvPr id="4939" name="Google Shape;4939;p42"/>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42"/>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42"/>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42" name="Google Shape;4942;p42"/>
          <p:cNvSpPr txBox="1">
            <a:spLocks noGrp="1"/>
          </p:cNvSpPr>
          <p:nvPr>
            <p:ph type="title" idx="2"/>
          </p:nvPr>
        </p:nvSpPr>
        <p:spPr>
          <a:xfrm>
            <a:off x="1630741" y="1293796"/>
            <a:ext cx="5934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4943" name="Google Shape;4943;p42"/>
          <p:cNvSpPr txBox="1">
            <a:spLocks noGrp="1"/>
          </p:cNvSpPr>
          <p:nvPr>
            <p:ph type="title" idx="7"/>
          </p:nvPr>
        </p:nvSpPr>
        <p:spPr>
          <a:xfrm>
            <a:off x="6926250" y="1254675"/>
            <a:ext cx="5934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4944" name="Google Shape;4944;p42"/>
          <p:cNvSpPr txBox="1">
            <a:spLocks noGrp="1"/>
          </p:cNvSpPr>
          <p:nvPr>
            <p:ph type="title" idx="4"/>
          </p:nvPr>
        </p:nvSpPr>
        <p:spPr>
          <a:xfrm>
            <a:off x="4269900" y="1251500"/>
            <a:ext cx="5934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4945" name="Google Shape;4945;p42"/>
          <p:cNvSpPr txBox="1">
            <a:spLocks noGrp="1"/>
          </p:cNvSpPr>
          <p:nvPr>
            <p:ph type="title" idx="13"/>
          </p:nvPr>
        </p:nvSpPr>
        <p:spPr>
          <a:xfrm>
            <a:off x="3009225" y="3038400"/>
            <a:ext cx="5934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4946" name="Google Shape;4946;p42"/>
          <p:cNvSpPr txBox="1">
            <a:spLocks noGrp="1"/>
          </p:cNvSpPr>
          <p:nvPr>
            <p:ph type="title" idx="16"/>
          </p:nvPr>
        </p:nvSpPr>
        <p:spPr>
          <a:xfrm>
            <a:off x="5548631" y="3060514"/>
            <a:ext cx="593400" cy="593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05</a:t>
            </a:r>
            <a:endParaRPr dirty="0"/>
          </a:p>
        </p:txBody>
      </p:sp>
      <p:sp>
        <p:nvSpPr>
          <p:cNvPr id="4947" name="Google Shape;4947;p42"/>
          <p:cNvSpPr txBox="1">
            <a:spLocks noGrp="1"/>
          </p:cNvSpPr>
          <p:nvPr>
            <p:ph type="title" idx="18"/>
          </p:nvPr>
        </p:nvSpPr>
        <p:spPr>
          <a:xfrm>
            <a:off x="720000" y="168550"/>
            <a:ext cx="77040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Índice</a:t>
            </a:r>
            <a:endParaRPr dirty="0"/>
          </a:p>
        </p:txBody>
      </p:sp>
      <p:sp>
        <p:nvSpPr>
          <p:cNvPr id="4948" name="Google Shape;4948;p42"/>
          <p:cNvSpPr txBox="1">
            <a:spLocks noGrp="1"/>
          </p:cNvSpPr>
          <p:nvPr>
            <p:ph type="title" idx="6"/>
          </p:nvPr>
        </p:nvSpPr>
        <p:spPr>
          <a:xfrm>
            <a:off x="5942806" y="2098101"/>
            <a:ext cx="263582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Apresentação das</a:t>
            </a:r>
            <a:br>
              <a:rPr lang="pt-PT" dirty="0"/>
            </a:br>
            <a:r>
              <a:rPr lang="pt-PT" dirty="0"/>
              <a:t>Personagens.</a:t>
            </a:r>
            <a:endParaRPr dirty="0"/>
          </a:p>
        </p:txBody>
      </p:sp>
      <p:sp>
        <p:nvSpPr>
          <p:cNvPr id="4949" name="Google Shape;4949;p42"/>
          <p:cNvSpPr txBox="1">
            <a:spLocks noGrp="1"/>
          </p:cNvSpPr>
          <p:nvPr>
            <p:ph type="title"/>
          </p:nvPr>
        </p:nvSpPr>
        <p:spPr>
          <a:xfrm>
            <a:off x="832223" y="2084246"/>
            <a:ext cx="2328712"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Biografia do Autor.</a:t>
            </a:r>
            <a:endParaRPr dirty="0"/>
          </a:p>
        </p:txBody>
      </p:sp>
      <p:sp>
        <p:nvSpPr>
          <p:cNvPr id="4950" name="Google Shape;4950;p42"/>
          <p:cNvSpPr txBox="1">
            <a:spLocks noGrp="1"/>
          </p:cNvSpPr>
          <p:nvPr>
            <p:ph type="title" idx="3"/>
          </p:nvPr>
        </p:nvSpPr>
        <p:spPr>
          <a:xfrm>
            <a:off x="3377687" y="2021244"/>
            <a:ext cx="240210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Aspetos da Obra.</a:t>
            </a:r>
            <a:endParaRPr dirty="0"/>
          </a:p>
        </p:txBody>
      </p:sp>
      <p:sp>
        <p:nvSpPr>
          <p:cNvPr id="4954" name="Google Shape;4954;p42"/>
          <p:cNvSpPr txBox="1">
            <a:spLocks noGrp="1"/>
          </p:cNvSpPr>
          <p:nvPr>
            <p:ph type="title" idx="9"/>
          </p:nvPr>
        </p:nvSpPr>
        <p:spPr>
          <a:xfrm>
            <a:off x="2104875" y="3784176"/>
            <a:ext cx="240210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Resumo da Obra.</a:t>
            </a:r>
            <a:endParaRPr dirty="0"/>
          </a:p>
        </p:txBody>
      </p:sp>
      <p:sp>
        <p:nvSpPr>
          <p:cNvPr id="4956" name="Google Shape;4956;p42"/>
          <p:cNvSpPr txBox="1">
            <a:spLocks noGrp="1"/>
          </p:cNvSpPr>
          <p:nvPr>
            <p:ph type="title" idx="15"/>
          </p:nvPr>
        </p:nvSpPr>
        <p:spPr>
          <a:xfrm>
            <a:off x="4609766" y="3791316"/>
            <a:ext cx="2402100" cy="45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Apreciação Crítica.</a:t>
            </a:r>
            <a:endParaRPr dirty="0"/>
          </a:p>
        </p:txBody>
      </p:sp>
      <p:grpSp>
        <p:nvGrpSpPr>
          <p:cNvPr id="4958" name="Google Shape;4958;p42"/>
          <p:cNvGrpSpPr/>
          <p:nvPr/>
        </p:nvGrpSpPr>
        <p:grpSpPr>
          <a:xfrm>
            <a:off x="1540235" y="1184179"/>
            <a:ext cx="837162" cy="761185"/>
            <a:chOff x="5470677" y="610925"/>
            <a:chExt cx="1208723" cy="1099025"/>
          </a:xfrm>
        </p:grpSpPr>
        <p:sp>
          <p:nvSpPr>
            <p:cNvPr id="4959" name="Google Shape;4959;p42"/>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42"/>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42"/>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2" name="Google Shape;4962;p42"/>
          <p:cNvGrpSpPr/>
          <p:nvPr/>
        </p:nvGrpSpPr>
        <p:grpSpPr>
          <a:xfrm>
            <a:off x="4153422" y="1167604"/>
            <a:ext cx="837162" cy="761185"/>
            <a:chOff x="5470677" y="610925"/>
            <a:chExt cx="1208723" cy="1099025"/>
          </a:xfrm>
        </p:grpSpPr>
        <p:sp>
          <p:nvSpPr>
            <p:cNvPr id="4963" name="Google Shape;4963;p42"/>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42"/>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42"/>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6" name="Google Shape;4966;p42"/>
          <p:cNvGrpSpPr/>
          <p:nvPr/>
        </p:nvGrpSpPr>
        <p:grpSpPr>
          <a:xfrm>
            <a:off x="6804372" y="1167604"/>
            <a:ext cx="837162" cy="761185"/>
            <a:chOff x="5470677" y="610925"/>
            <a:chExt cx="1208723" cy="1099025"/>
          </a:xfrm>
        </p:grpSpPr>
        <p:sp>
          <p:nvSpPr>
            <p:cNvPr id="4967" name="Google Shape;4967;p42"/>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42"/>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42"/>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9"/>
        <p:cNvGrpSpPr/>
        <p:nvPr/>
      </p:nvGrpSpPr>
      <p:grpSpPr>
        <a:xfrm>
          <a:off x="0" y="0"/>
          <a:ext cx="0" cy="0"/>
          <a:chOff x="0" y="0"/>
          <a:chExt cx="0" cy="0"/>
        </a:xfrm>
      </p:grpSpPr>
      <p:sp>
        <p:nvSpPr>
          <p:cNvPr id="4991" name="Google Shape;4991;p45"/>
          <p:cNvSpPr txBox="1">
            <a:spLocks noGrp="1"/>
          </p:cNvSpPr>
          <p:nvPr>
            <p:ph type="title" idx="2"/>
          </p:nvPr>
        </p:nvSpPr>
        <p:spPr>
          <a:xfrm>
            <a:off x="2753798" y="2151858"/>
            <a:ext cx="5236500" cy="145749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4400" dirty="0"/>
              <a:t>Biografia do Autor</a:t>
            </a:r>
            <a:endParaRPr sz="4400" dirty="0"/>
          </a:p>
        </p:txBody>
      </p:sp>
      <p:sp>
        <p:nvSpPr>
          <p:cNvPr id="4992" name="Google Shape;4992;p45"/>
          <p:cNvSpPr txBox="1">
            <a:spLocks noGrp="1"/>
          </p:cNvSpPr>
          <p:nvPr>
            <p:ph type="title" idx="3"/>
          </p:nvPr>
        </p:nvSpPr>
        <p:spPr>
          <a:xfrm>
            <a:off x="1146726" y="2136650"/>
            <a:ext cx="1614000" cy="14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grpSp>
        <p:nvGrpSpPr>
          <p:cNvPr id="4993" name="Google Shape;4993;p45"/>
          <p:cNvGrpSpPr/>
          <p:nvPr/>
        </p:nvGrpSpPr>
        <p:grpSpPr>
          <a:xfrm rot="10800000" flipH="1">
            <a:off x="4288062" y="3609350"/>
            <a:ext cx="567876" cy="931941"/>
            <a:chOff x="2228087" y="312225"/>
            <a:chExt cx="567876" cy="931941"/>
          </a:xfrm>
        </p:grpSpPr>
        <p:sp>
          <p:nvSpPr>
            <p:cNvPr id="4994" name="Google Shape;4994;p45"/>
            <p:cNvSpPr/>
            <p:nvPr/>
          </p:nvSpPr>
          <p:spPr>
            <a:xfrm>
              <a:off x="2512000" y="450096"/>
              <a:ext cx="47" cy="794055"/>
            </a:xfrm>
            <a:custGeom>
              <a:avLst/>
              <a:gdLst/>
              <a:ahLst/>
              <a:cxnLst/>
              <a:rect l="l" t="t" r="r" b="b"/>
              <a:pathLst>
                <a:path w="1" h="16893" fill="none" extrusionOk="0">
                  <a:moveTo>
                    <a:pt x="1" y="0"/>
                  </a:moveTo>
                  <a:lnTo>
                    <a:pt x="1" y="16893"/>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45"/>
            <p:cNvSpPr/>
            <p:nvPr/>
          </p:nvSpPr>
          <p:spPr>
            <a:xfrm>
              <a:off x="2653393" y="666844"/>
              <a:ext cx="47" cy="577315"/>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45"/>
            <p:cNvSpPr/>
            <p:nvPr/>
          </p:nvSpPr>
          <p:spPr>
            <a:xfrm>
              <a:off x="2779415" y="847115"/>
              <a:ext cx="47" cy="397051"/>
            </a:xfrm>
            <a:custGeom>
              <a:avLst/>
              <a:gdLst/>
              <a:ahLst/>
              <a:cxnLst/>
              <a:rect l="l" t="t" r="r" b="b"/>
              <a:pathLst>
                <a:path w="1" h="8447" fill="none" extrusionOk="0">
                  <a:moveTo>
                    <a:pt x="1" y="0"/>
                  </a:moveTo>
                  <a:lnTo>
                    <a:pt x="1"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45"/>
            <p:cNvSpPr/>
            <p:nvPr/>
          </p:nvSpPr>
          <p:spPr>
            <a:xfrm>
              <a:off x="2370655" y="666844"/>
              <a:ext cx="47" cy="577315"/>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45"/>
            <p:cNvSpPr/>
            <p:nvPr/>
          </p:nvSpPr>
          <p:spPr>
            <a:xfrm>
              <a:off x="2244586" y="847115"/>
              <a:ext cx="47" cy="397051"/>
            </a:xfrm>
            <a:custGeom>
              <a:avLst/>
              <a:gdLst/>
              <a:ahLst/>
              <a:cxnLst/>
              <a:rect l="l" t="t" r="r" b="b"/>
              <a:pathLst>
                <a:path w="1" h="8447" fill="none" extrusionOk="0">
                  <a:moveTo>
                    <a:pt x="0" y="0"/>
                  </a:moveTo>
                  <a:lnTo>
                    <a:pt x="0"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45"/>
            <p:cNvSpPr/>
            <p:nvPr/>
          </p:nvSpPr>
          <p:spPr>
            <a:xfrm>
              <a:off x="2495501" y="312225"/>
              <a:ext cx="33046" cy="31869"/>
            </a:xfrm>
            <a:custGeom>
              <a:avLst/>
              <a:gdLst/>
              <a:ahLst/>
              <a:cxnLst/>
              <a:rect l="l" t="t" r="r" b="b"/>
              <a:pathLst>
                <a:path w="703" h="678" extrusionOk="0">
                  <a:moveTo>
                    <a:pt x="352" y="1"/>
                  </a:moveTo>
                  <a:cubicBezTo>
                    <a:pt x="151" y="1"/>
                    <a:pt x="1" y="151"/>
                    <a:pt x="1" y="327"/>
                  </a:cubicBezTo>
                  <a:cubicBezTo>
                    <a:pt x="1" y="527"/>
                    <a:pt x="151" y="678"/>
                    <a:pt x="352" y="678"/>
                  </a:cubicBezTo>
                  <a:cubicBezTo>
                    <a:pt x="552" y="678"/>
                    <a:pt x="703" y="527"/>
                    <a:pt x="703" y="327"/>
                  </a:cubicBezTo>
                  <a:cubicBezTo>
                    <a:pt x="703" y="151"/>
                    <a:pt x="552" y="1"/>
                    <a:pt x="352"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45"/>
            <p:cNvSpPr/>
            <p:nvPr/>
          </p:nvSpPr>
          <p:spPr>
            <a:xfrm>
              <a:off x="2636894" y="557319"/>
              <a:ext cx="33046" cy="32998"/>
            </a:xfrm>
            <a:custGeom>
              <a:avLst/>
              <a:gdLst/>
              <a:ahLst/>
              <a:cxnLst/>
              <a:rect l="l" t="t" r="r" b="b"/>
              <a:pathLst>
                <a:path w="703" h="702" extrusionOk="0">
                  <a:moveTo>
                    <a:pt x="351" y="0"/>
                  </a:moveTo>
                  <a:cubicBezTo>
                    <a:pt x="151" y="0"/>
                    <a:pt x="0" y="150"/>
                    <a:pt x="0" y="351"/>
                  </a:cubicBezTo>
                  <a:cubicBezTo>
                    <a:pt x="0" y="551"/>
                    <a:pt x="151" y="702"/>
                    <a:pt x="351" y="702"/>
                  </a:cubicBezTo>
                  <a:cubicBezTo>
                    <a:pt x="527" y="702"/>
                    <a:pt x="702" y="551"/>
                    <a:pt x="702" y="351"/>
                  </a:cubicBezTo>
                  <a:cubicBezTo>
                    <a:pt x="702" y="150"/>
                    <a:pt x="527"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45"/>
            <p:cNvSpPr/>
            <p:nvPr/>
          </p:nvSpPr>
          <p:spPr>
            <a:xfrm>
              <a:off x="2354156" y="557319"/>
              <a:ext cx="32999" cy="32998"/>
            </a:xfrm>
            <a:custGeom>
              <a:avLst/>
              <a:gdLst/>
              <a:ahLst/>
              <a:cxnLst/>
              <a:rect l="l" t="t" r="r" b="b"/>
              <a:pathLst>
                <a:path w="702" h="702" extrusionOk="0">
                  <a:moveTo>
                    <a:pt x="351" y="0"/>
                  </a:moveTo>
                  <a:cubicBezTo>
                    <a:pt x="176" y="0"/>
                    <a:pt x="0" y="150"/>
                    <a:pt x="0" y="351"/>
                  </a:cubicBezTo>
                  <a:cubicBezTo>
                    <a:pt x="0" y="551"/>
                    <a:pt x="176" y="702"/>
                    <a:pt x="351" y="702"/>
                  </a:cubicBezTo>
                  <a:cubicBezTo>
                    <a:pt x="552" y="702"/>
                    <a:pt x="702" y="551"/>
                    <a:pt x="702" y="351"/>
                  </a:cubicBezTo>
                  <a:cubicBezTo>
                    <a:pt x="702" y="150"/>
                    <a:pt x="552"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45"/>
            <p:cNvSpPr/>
            <p:nvPr/>
          </p:nvSpPr>
          <p:spPr>
            <a:xfrm>
              <a:off x="2762963" y="717517"/>
              <a:ext cx="32999" cy="33045"/>
            </a:xfrm>
            <a:custGeom>
              <a:avLst/>
              <a:gdLst/>
              <a:ahLst/>
              <a:cxnLst/>
              <a:rect l="l" t="t" r="r" b="b"/>
              <a:pathLst>
                <a:path w="702" h="703" extrusionOk="0">
                  <a:moveTo>
                    <a:pt x="351" y="1"/>
                  </a:moveTo>
                  <a:cubicBezTo>
                    <a:pt x="150" y="1"/>
                    <a:pt x="0" y="176"/>
                    <a:pt x="0" y="351"/>
                  </a:cubicBezTo>
                  <a:cubicBezTo>
                    <a:pt x="0" y="552"/>
                    <a:pt x="150" y="702"/>
                    <a:pt x="351" y="702"/>
                  </a:cubicBezTo>
                  <a:cubicBezTo>
                    <a:pt x="526" y="702"/>
                    <a:pt x="702" y="552"/>
                    <a:pt x="702" y="351"/>
                  </a:cubicBezTo>
                  <a:cubicBezTo>
                    <a:pt x="702" y="176"/>
                    <a:pt x="526"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45"/>
            <p:cNvSpPr/>
            <p:nvPr/>
          </p:nvSpPr>
          <p:spPr>
            <a:xfrm>
              <a:off x="2228087" y="717517"/>
              <a:ext cx="33046" cy="33045"/>
            </a:xfrm>
            <a:custGeom>
              <a:avLst/>
              <a:gdLst/>
              <a:ahLst/>
              <a:cxnLst/>
              <a:rect l="l" t="t" r="r" b="b"/>
              <a:pathLst>
                <a:path w="703" h="703" extrusionOk="0">
                  <a:moveTo>
                    <a:pt x="351" y="1"/>
                  </a:moveTo>
                  <a:cubicBezTo>
                    <a:pt x="151" y="1"/>
                    <a:pt x="1" y="176"/>
                    <a:pt x="1" y="351"/>
                  </a:cubicBezTo>
                  <a:cubicBezTo>
                    <a:pt x="1" y="552"/>
                    <a:pt x="151" y="702"/>
                    <a:pt x="351" y="702"/>
                  </a:cubicBezTo>
                  <a:cubicBezTo>
                    <a:pt x="552" y="702"/>
                    <a:pt x="702" y="552"/>
                    <a:pt x="702" y="351"/>
                  </a:cubicBezTo>
                  <a:cubicBezTo>
                    <a:pt x="702" y="176"/>
                    <a:pt x="552"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4" name="Google Shape;5004;p45"/>
          <p:cNvGrpSpPr/>
          <p:nvPr/>
        </p:nvGrpSpPr>
        <p:grpSpPr>
          <a:xfrm>
            <a:off x="1146741" y="1187955"/>
            <a:ext cx="6850556" cy="948614"/>
            <a:chOff x="666650" y="1609800"/>
            <a:chExt cx="1231450" cy="284775"/>
          </a:xfrm>
        </p:grpSpPr>
        <p:sp>
          <p:nvSpPr>
            <p:cNvPr id="5005" name="Google Shape;5005;p45"/>
            <p:cNvSpPr/>
            <p:nvPr/>
          </p:nvSpPr>
          <p:spPr>
            <a:xfrm>
              <a:off x="1282375" y="1609800"/>
              <a:ext cx="615725" cy="284775"/>
            </a:xfrm>
            <a:custGeom>
              <a:avLst/>
              <a:gdLst/>
              <a:ahLst/>
              <a:cxnLst/>
              <a:rect l="l" t="t" r="r" b="b"/>
              <a:pathLst>
                <a:path w="24629" h="11391" fill="none" extrusionOk="0">
                  <a:moveTo>
                    <a:pt x="0" y="11390"/>
                  </a:moveTo>
                  <a:cubicBezTo>
                    <a:pt x="0" y="11390"/>
                    <a:pt x="8605" y="1"/>
                    <a:pt x="24629"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45"/>
            <p:cNvSpPr/>
            <p:nvPr/>
          </p:nvSpPr>
          <p:spPr>
            <a:xfrm>
              <a:off x="1282375" y="1710225"/>
              <a:ext cx="615725" cy="184350"/>
            </a:xfrm>
            <a:custGeom>
              <a:avLst/>
              <a:gdLst/>
              <a:ahLst/>
              <a:cxnLst/>
              <a:rect l="l" t="t" r="r" b="b"/>
              <a:pathLst>
                <a:path w="24629" h="7374" fill="none" extrusionOk="0">
                  <a:moveTo>
                    <a:pt x="0" y="7373"/>
                  </a:moveTo>
                  <a:cubicBezTo>
                    <a:pt x="0" y="7373"/>
                    <a:pt x="11915" y="1"/>
                    <a:pt x="24629"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45"/>
            <p:cNvSpPr/>
            <p:nvPr/>
          </p:nvSpPr>
          <p:spPr>
            <a:xfrm>
              <a:off x="1282375" y="1803825"/>
              <a:ext cx="615725" cy="90750"/>
            </a:xfrm>
            <a:custGeom>
              <a:avLst/>
              <a:gdLst/>
              <a:ahLst/>
              <a:cxnLst/>
              <a:rect l="l" t="t" r="r" b="b"/>
              <a:pathLst>
                <a:path w="24629" h="3630" fill="none" extrusionOk="0">
                  <a:moveTo>
                    <a:pt x="0" y="3629"/>
                  </a:moveTo>
                  <a:cubicBezTo>
                    <a:pt x="0" y="3629"/>
                    <a:pt x="12098" y="0"/>
                    <a:pt x="24629" y="0"/>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45"/>
            <p:cNvSpPr/>
            <p:nvPr/>
          </p:nvSpPr>
          <p:spPr>
            <a:xfrm>
              <a:off x="1282375" y="1609800"/>
              <a:ext cx="287625" cy="284775"/>
            </a:xfrm>
            <a:custGeom>
              <a:avLst/>
              <a:gdLst/>
              <a:ahLst/>
              <a:cxnLst/>
              <a:rect l="l" t="t" r="r" b="b"/>
              <a:pathLst>
                <a:path w="11505" h="11391" fill="none" extrusionOk="0">
                  <a:moveTo>
                    <a:pt x="0" y="11390"/>
                  </a:moveTo>
                  <a:cubicBezTo>
                    <a:pt x="0" y="11390"/>
                    <a:pt x="2808" y="2329"/>
                    <a:pt x="11504"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45"/>
            <p:cNvSpPr/>
            <p:nvPr/>
          </p:nvSpPr>
          <p:spPr>
            <a:xfrm>
              <a:off x="1282375" y="1609800"/>
              <a:ext cx="114150" cy="284775"/>
            </a:xfrm>
            <a:custGeom>
              <a:avLst/>
              <a:gdLst/>
              <a:ahLst/>
              <a:cxnLst/>
              <a:rect l="l" t="t" r="r" b="b"/>
              <a:pathLst>
                <a:path w="4566" h="11391" fill="none" extrusionOk="0">
                  <a:moveTo>
                    <a:pt x="0" y="11390"/>
                  </a:moveTo>
                  <a:cubicBezTo>
                    <a:pt x="0" y="11390"/>
                    <a:pt x="2306" y="1964"/>
                    <a:pt x="4565"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45"/>
            <p:cNvSpPr/>
            <p:nvPr/>
          </p:nvSpPr>
          <p:spPr>
            <a:xfrm>
              <a:off x="1282375" y="1609800"/>
              <a:ext cx="25" cy="284775"/>
            </a:xfrm>
            <a:custGeom>
              <a:avLst/>
              <a:gdLst/>
              <a:ahLst/>
              <a:cxnLst/>
              <a:rect l="l" t="t" r="r" b="b"/>
              <a:pathLst>
                <a:path w="1" h="11391" fill="none" extrusionOk="0">
                  <a:moveTo>
                    <a:pt x="0" y="1"/>
                  </a:moveTo>
                  <a:lnTo>
                    <a:pt x="0" y="11390"/>
                  </a:ln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45"/>
            <p:cNvSpPr/>
            <p:nvPr/>
          </p:nvSpPr>
          <p:spPr>
            <a:xfrm>
              <a:off x="666650" y="1609800"/>
              <a:ext cx="615750" cy="284775"/>
            </a:xfrm>
            <a:custGeom>
              <a:avLst/>
              <a:gdLst/>
              <a:ahLst/>
              <a:cxnLst/>
              <a:rect l="l" t="t" r="r" b="b"/>
              <a:pathLst>
                <a:path w="24630" h="11391" fill="none" extrusionOk="0">
                  <a:moveTo>
                    <a:pt x="24629" y="11390"/>
                  </a:moveTo>
                  <a:cubicBezTo>
                    <a:pt x="24629" y="11390"/>
                    <a:pt x="16024" y="1"/>
                    <a:pt x="1"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45"/>
            <p:cNvSpPr/>
            <p:nvPr/>
          </p:nvSpPr>
          <p:spPr>
            <a:xfrm>
              <a:off x="666650" y="1710225"/>
              <a:ext cx="615750" cy="184350"/>
            </a:xfrm>
            <a:custGeom>
              <a:avLst/>
              <a:gdLst/>
              <a:ahLst/>
              <a:cxnLst/>
              <a:rect l="l" t="t" r="r" b="b"/>
              <a:pathLst>
                <a:path w="24630" h="7374" fill="none" extrusionOk="0">
                  <a:moveTo>
                    <a:pt x="24629" y="7373"/>
                  </a:moveTo>
                  <a:cubicBezTo>
                    <a:pt x="24629" y="7373"/>
                    <a:pt x="12532" y="1"/>
                    <a:pt x="1"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45"/>
            <p:cNvSpPr/>
            <p:nvPr/>
          </p:nvSpPr>
          <p:spPr>
            <a:xfrm>
              <a:off x="666650" y="1803825"/>
              <a:ext cx="615750" cy="90750"/>
            </a:xfrm>
            <a:custGeom>
              <a:avLst/>
              <a:gdLst/>
              <a:ahLst/>
              <a:cxnLst/>
              <a:rect l="l" t="t" r="r" b="b"/>
              <a:pathLst>
                <a:path w="24630" h="3630" fill="none" extrusionOk="0">
                  <a:moveTo>
                    <a:pt x="24629" y="3629"/>
                  </a:moveTo>
                  <a:cubicBezTo>
                    <a:pt x="24629" y="3629"/>
                    <a:pt x="12532" y="0"/>
                    <a:pt x="1" y="0"/>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45"/>
            <p:cNvSpPr/>
            <p:nvPr/>
          </p:nvSpPr>
          <p:spPr>
            <a:xfrm>
              <a:off x="994775" y="1609800"/>
              <a:ext cx="287625" cy="284775"/>
            </a:xfrm>
            <a:custGeom>
              <a:avLst/>
              <a:gdLst/>
              <a:ahLst/>
              <a:cxnLst/>
              <a:rect l="l" t="t" r="r" b="b"/>
              <a:pathLst>
                <a:path w="11505" h="11391" fill="none" extrusionOk="0">
                  <a:moveTo>
                    <a:pt x="11504" y="11390"/>
                  </a:moveTo>
                  <a:cubicBezTo>
                    <a:pt x="11504" y="11390"/>
                    <a:pt x="8697" y="2329"/>
                    <a:pt x="0"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45"/>
            <p:cNvSpPr/>
            <p:nvPr/>
          </p:nvSpPr>
          <p:spPr>
            <a:xfrm>
              <a:off x="1168250" y="1609800"/>
              <a:ext cx="114150" cy="284775"/>
            </a:xfrm>
            <a:custGeom>
              <a:avLst/>
              <a:gdLst/>
              <a:ahLst/>
              <a:cxnLst/>
              <a:rect l="l" t="t" r="r" b="b"/>
              <a:pathLst>
                <a:path w="4566" h="11391" fill="none" extrusionOk="0">
                  <a:moveTo>
                    <a:pt x="4565" y="11390"/>
                  </a:moveTo>
                  <a:cubicBezTo>
                    <a:pt x="4565" y="11390"/>
                    <a:pt x="2260" y="1964"/>
                    <a:pt x="0"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45"/>
            <p:cNvSpPr/>
            <p:nvPr/>
          </p:nvSpPr>
          <p:spPr>
            <a:xfrm>
              <a:off x="666650" y="1609800"/>
              <a:ext cx="1231450" cy="284775"/>
            </a:xfrm>
            <a:custGeom>
              <a:avLst/>
              <a:gdLst/>
              <a:ahLst/>
              <a:cxnLst/>
              <a:rect l="l" t="t" r="r" b="b"/>
              <a:pathLst>
                <a:path w="49258" h="11391" fill="none" extrusionOk="0">
                  <a:moveTo>
                    <a:pt x="49258" y="1"/>
                  </a:moveTo>
                  <a:lnTo>
                    <a:pt x="1" y="1"/>
                  </a:lnTo>
                  <a:lnTo>
                    <a:pt x="1" y="11390"/>
                  </a:lnTo>
                  <a:lnTo>
                    <a:pt x="49258" y="11390"/>
                  </a:ln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73"/>
        <p:cNvGrpSpPr/>
        <p:nvPr/>
      </p:nvGrpSpPr>
      <p:grpSpPr>
        <a:xfrm>
          <a:off x="0" y="0"/>
          <a:ext cx="0" cy="0"/>
          <a:chOff x="0" y="0"/>
          <a:chExt cx="0" cy="0"/>
        </a:xfrm>
      </p:grpSpPr>
      <p:sp>
        <p:nvSpPr>
          <p:cNvPr id="4975" name="Google Shape;4975;p43"/>
          <p:cNvSpPr txBox="1">
            <a:spLocks noGrp="1"/>
          </p:cNvSpPr>
          <p:nvPr>
            <p:ph type="subTitle" idx="1"/>
          </p:nvPr>
        </p:nvSpPr>
        <p:spPr>
          <a:xfrm>
            <a:off x="190024" y="166123"/>
            <a:ext cx="4923693" cy="4811151"/>
          </a:xfrm>
          <a:prstGeom prst="rect">
            <a:avLst/>
          </a:prstGeom>
          <a:solidFill>
            <a:srgbClr val="322F2A"/>
          </a:solidFill>
          <a:ln w="25400">
            <a:solidFill>
              <a:srgbClr val="FFCEA1"/>
            </a:solidFill>
          </a:ln>
        </p:spPr>
        <p:txBody>
          <a:bodyPr spcFirstLastPara="1" wrap="square" lIns="91425" tIns="91425" rIns="91425" bIns="91425" anchor="t" anchorCtr="0">
            <a:noAutofit/>
          </a:bodyPr>
          <a:lstStyle/>
          <a:p>
            <a:pPr marL="504000" algn="just">
              <a:buFont typeface="Arial" panose="020B0604020202020204" pitchFamily="34" charset="0"/>
              <a:buChar char="•"/>
            </a:pPr>
            <a:endParaRPr lang="pt-PT" sz="1300" b="0" i="0" u="none" strike="noStrike" dirty="0">
              <a:solidFill>
                <a:srgbClr val="FFFFFF"/>
              </a:solidFill>
              <a:effectLst/>
              <a:latin typeface="Playfair Display" panose="00000500000000000000" pitchFamily="2" charset="0"/>
              <a:cs typeface="Times New Roman" panose="02020603050405020304" pitchFamily="18" charset="0"/>
            </a:endParaRPr>
          </a:p>
          <a:p>
            <a:pPr marL="504000" algn="just">
              <a:buFont typeface="Arial" panose="020B0604020202020204" pitchFamily="34" charset="0"/>
              <a:buChar char="•"/>
            </a:pPr>
            <a:endParaRPr lang="pt-PT" sz="1300" dirty="0">
              <a:solidFill>
                <a:srgbClr val="FFFFFF"/>
              </a:solidFill>
              <a:latin typeface="Playfair Display" panose="00000500000000000000" pitchFamily="2" charset="0"/>
              <a:cs typeface="Times New Roman" panose="02020603050405020304" pitchFamily="18" charset="0"/>
            </a:endParaRPr>
          </a:p>
          <a:p>
            <a:pPr marL="504000" algn="just">
              <a:buFont typeface="Arial" panose="020B0604020202020204" pitchFamily="34" charset="0"/>
              <a:buChar char="•"/>
            </a:pPr>
            <a:endParaRPr lang="pt-PT" sz="1300" b="0" i="0" u="none" strike="noStrike" dirty="0">
              <a:solidFill>
                <a:srgbClr val="FFFFFF"/>
              </a:solidFill>
              <a:effectLst/>
              <a:latin typeface="Playfair Display" panose="00000500000000000000" pitchFamily="2" charset="0"/>
              <a:cs typeface="Times New Roman" panose="02020603050405020304" pitchFamily="18" charset="0"/>
            </a:endParaRPr>
          </a:p>
          <a:p>
            <a:pPr marL="0" lvl="0" indent="0" algn="ctr" rtl="0">
              <a:spcBef>
                <a:spcPts val="0"/>
              </a:spcBef>
              <a:spcAft>
                <a:spcPts val="0"/>
              </a:spcAft>
              <a:buNone/>
            </a:pPr>
            <a:endParaRPr dirty="0"/>
          </a:p>
        </p:txBody>
      </p:sp>
      <p:sp>
        <p:nvSpPr>
          <p:cNvPr id="4976" name="Google Shape;4976;p43"/>
          <p:cNvSpPr/>
          <p:nvPr/>
        </p:nvSpPr>
        <p:spPr>
          <a:xfrm>
            <a:off x="6140216" y="532299"/>
            <a:ext cx="2075400" cy="4078800"/>
          </a:xfrm>
          <a:prstGeom prst="round2SameRect">
            <a:avLst>
              <a:gd name="adj1" fmla="val 49380"/>
              <a:gd name="adj2" fmla="val 0"/>
            </a:avLst>
          </a:prstGeom>
          <a:solidFill>
            <a:srgbClr val="322F2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43"/>
          <p:cNvSpPr/>
          <p:nvPr/>
        </p:nvSpPr>
        <p:spPr>
          <a:xfrm>
            <a:off x="6156189" y="532299"/>
            <a:ext cx="2075287" cy="4078851"/>
          </a:xfrm>
          <a:custGeom>
            <a:avLst/>
            <a:gdLst/>
            <a:ahLst/>
            <a:cxnLst/>
            <a:rect l="l" t="t" r="r" b="b"/>
            <a:pathLst>
              <a:path w="39033" h="76717" fill="none" extrusionOk="0">
                <a:moveTo>
                  <a:pt x="19516" y="1"/>
                </a:moveTo>
                <a:lnTo>
                  <a:pt x="19516" y="1"/>
                </a:lnTo>
                <a:cubicBezTo>
                  <a:pt x="8743" y="1"/>
                  <a:pt x="1" y="8743"/>
                  <a:pt x="1" y="19516"/>
                </a:cubicBezTo>
                <a:lnTo>
                  <a:pt x="1" y="76716"/>
                </a:lnTo>
                <a:lnTo>
                  <a:pt x="39032" y="76716"/>
                </a:lnTo>
                <a:lnTo>
                  <a:pt x="39032" y="19516"/>
                </a:lnTo>
                <a:cubicBezTo>
                  <a:pt x="39032" y="8743"/>
                  <a:pt x="30290" y="1"/>
                  <a:pt x="19516" y="1"/>
                </a:cubicBezTo>
                <a:close/>
              </a:path>
            </a:pathLst>
          </a:custGeom>
          <a:solidFill>
            <a:schemeClr val="dk2"/>
          </a:solidFill>
          <a:ln w="38100"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78" name="Google Shape;4978;p43"/>
          <p:cNvPicPr preferRelativeResize="0"/>
          <p:nvPr/>
        </p:nvPicPr>
        <p:blipFill rotWithShape="1">
          <a:blip r:embed="rId3"/>
          <a:srcRect l="47375" r="14811"/>
          <a:stretch/>
        </p:blipFill>
        <p:spPr>
          <a:xfrm>
            <a:off x="6254532" y="665988"/>
            <a:ext cx="1878600" cy="3852000"/>
          </a:xfrm>
          <a:prstGeom prst="round2SameRect">
            <a:avLst>
              <a:gd name="adj1" fmla="val 50000"/>
              <a:gd name="adj2" fmla="val 0"/>
            </a:avLst>
          </a:prstGeom>
          <a:noFill/>
          <a:ln w="9525" cap="flat" cmpd="sng">
            <a:solidFill>
              <a:srgbClr val="FFCEA1"/>
            </a:solidFill>
            <a:prstDash val="solid"/>
            <a:miter lim="8000"/>
            <a:headEnd type="none" w="sm" len="sm"/>
            <a:tailEnd type="none" w="sm" len="sm"/>
          </a:ln>
        </p:spPr>
      </p:pic>
      <p:sp>
        <p:nvSpPr>
          <p:cNvPr id="4974" name="Google Shape;4974;p43"/>
          <p:cNvSpPr txBox="1">
            <a:spLocks noGrp="1"/>
          </p:cNvSpPr>
          <p:nvPr>
            <p:ph type="title"/>
          </p:nvPr>
        </p:nvSpPr>
        <p:spPr>
          <a:xfrm>
            <a:off x="735830" y="361338"/>
            <a:ext cx="3597600" cy="609300"/>
          </a:xfrm>
          <a:prstGeom prst="rect">
            <a:avLst/>
          </a:prstGeom>
          <a:noFill/>
        </p:spPr>
        <p:txBody>
          <a:bodyPr spcFirstLastPara="1" wrap="square" lIns="91425" tIns="91425" rIns="91425" bIns="91425" anchor="b" anchorCtr="0">
            <a:noAutofit/>
          </a:bodyPr>
          <a:lstStyle/>
          <a:p>
            <a:pPr marL="0" lvl="0" indent="0" algn="ctr" rtl="0">
              <a:spcBef>
                <a:spcPts val="0"/>
              </a:spcBef>
              <a:spcAft>
                <a:spcPts val="0"/>
              </a:spcAft>
              <a:buNone/>
            </a:pPr>
            <a:r>
              <a:rPr lang="pt-PT" dirty="0"/>
              <a:t>Biografia</a:t>
            </a:r>
            <a:endParaRPr dirty="0"/>
          </a:p>
        </p:txBody>
      </p:sp>
      <p:sp>
        <p:nvSpPr>
          <p:cNvPr id="6" name="Google Shape;4918;p40">
            <a:extLst>
              <a:ext uri="{FF2B5EF4-FFF2-40B4-BE49-F238E27FC236}">
                <a16:creationId xmlns:a16="http://schemas.microsoft.com/office/drawing/2014/main" id="{9F5B438B-4F5B-DD59-0EBE-F38477C0E8FD}"/>
              </a:ext>
            </a:extLst>
          </p:cNvPr>
          <p:cNvSpPr/>
          <p:nvPr/>
        </p:nvSpPr>
        <p:spPr>
          <a:xfrm>
            <a:off x="2369742" y="4517988"/>
            <a:ext cx="341582" cy="339577"/>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FFCEA1"/>
              </a:solidFill>
            </a:endParaRPr>
          </a:p>
        </p:txBody>
      </p:sp>
      <p:sp>
        <p:nvSpPr>
          <p:cNvPr id="46" name="CaixaDeTexto 45">
            <a:extLst>
              <a:ext uri="{FF2B5EF4-FFF2-40B4-BE49-F238E27FC236}">
                <a16:creationId xmlns:a16="http://schemas.microsoft.com/office/drawing/2014/main" id="{D285574E-75D9-8F0D-1465-13F139FD3254}"/>
              </a:ext>
            </a:extLst>
          </p:cNvPr>
          <p:cNvSpPr txBox="1"/>
          <p:nvPr/>
        </p:nvSpPr>
        <p:spPr>
          <a:xfrm>
            <a:off x="302455" y="750446"/>
            <a:ext cx="4698832" cy="3947234"/>
          </a:xfrm>
          <a:prstGeom prst="rect">
            <a:avLst/>
          </a:prstGeom>
          <a:noFill/>
        </p:spPr>
        <p:txBody>
          <a:bodyPr wrap="square" rtlCol="0">
            <a:spAutoFit/>
          </a:bodyPr>
          <a:lstStyle/>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Francis Scott Fitzgerald nasceu em Saint Paul, Minnesota, Estados Unidos, no dia 24 de setembro de 1896.</a:t>
            </a:r>
          </a:p>
          <a:p>
            <a:pPr marL="171450" indent="-171450">
              <a:spcBef>
                <a:spcPts val="300"/>
              </a:spcBef>
              <a:buClr>
                <a:srgbClr val="FFCEA1"/>
              </a:buClr>
              <a:buFont typeface="Arial" panose="020B0604020202020204" pitchFamily="34" charset="0"/>
              <a:buChar char="•"/>
            </a:pPr>
            <a:endParaRPr lang="pt-PT" sz="1200" dirty="0">
              <a:solidFill>
                <a:srgbClr val="FFFFFF"/>
              </a:solidFill>
              <a:effectLst/>
              <a:latin typeface="Playfair Display" panose="00000500000000000000" pitchFamily="2" charset="0"/>
            </a:endParaRPr>
          </a:p>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Foi um dos escritores da chamada </a:t>
            </a:r>
            <a:r>
              <a:rPr lang="pt-PT" sz="1200" b="0" i="0" strike="noStrike" dirty="0">
                <a:solidFill>
                  <a:srgbClr val="FFFFFF"/>
                </a:solidFill>
                <a:effectLst/>
                <a:latin typeface="Playfair Display" panose="00000500000000000000" pitchFamily="2" charset="0"/>
              </a:rPr>
              <a:t>"geração perdida" da literatura americana.</a:t>
            </a:r>
          </a:p>
          <a:p>
            <a:pPr marL="171450" indent="-171450">
              <a:spcBef>
                <a:spcPts val="300"/>
              </a:spcBef>
              <a:buClr>
                <a:srgbClr val="FFCEA1"/>
              </a:buClr>
              <a:buFont typeface="Arial" panose="020B0604020202020204" pitchFamily="34" charset="0"/>
              <a:buChar char="•"/>
            </a:pPr>
            <a:endParaRPr lang="pt-PT" sz="1200" dirty="0">
              <a:solidFill>
                <a:srgbClr val="FFFFFF"/>
              </a:solidFill>
              <a:effectLst/>
              <a:latin typeface="Playfair Display" panose="00000500000000000000" pitchFamily="2" charset="0"/>
            </a:endParaRPr>
          </a:p>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Nasceu em uma família católica irlandesa, Francis ingressou na </a:t>
            </a:r>
            <a:r>
              <a:rPr lang="pt-PT" sz="1200" b="0" i="0" u="none" strike="noStrike" dirty="0">
                <a:solidFill>
                  <a:srgbClr val="FFFFFF"/>
                </a:solidFill>
                <a:effectLst/>
                <a:latin typeface="Playfair Display" panose="00000500000000000000" pitchFamily="2" charset="0"/>
                <a:hlinkClick r:id="rId4"/>
              </a:rPr>
              <a:t>Universidade de </a:t>
            </a:r>
            <a:r>
              <a:rPr lang="pt-PT" sz="1200" b="0" i="0" u="none" strike="noStrike" dirty="0" err="1">
                <a:solidFill>
                  <a:srgbClr val="FFFFFF"/>
                </a:solidFill>
                <a:effectLst/>
                <a:latin typeface="Playfair Display" panose="00000500000000000000" pitchFamily="2" charset="0"/>
                <a:hlinkClick r:id="rId4"/>
              </a:rPr>
              <a:t>Princeton</a:t>
            </a:r>
            <a:r>
              <a:rPr lang="pt-PT" sz="1200" b="0" i="0" u="none" strike="noStrike" dirty="0">
                <a:solidFill>
                  <a:srgbClr val="FFFFFF"/>
                </a:solidFill>
                <a:effectLst/>
                <a:latin typeface="Playfair Display" panose="00000500000000000000" pitchFamily="2" charset="0"/>
              </a:rPr>
              <a:t>, mas não chegou a se formar.</a:t>
            </a:r>
          </a:p>
          <a:p>
            <a:pPr marL="171450" indent="-171450">
              <a:spcBef>
                <a:spcPts val="300"/>
              </a:spcBef>
              <a:buClr>
                <a:srgbClr val="FFCEA1"/>
              </a:buClr>
              <a:buFont typeface="Arial" panose="020B0604020202020204" pitchFamily="34" charset="0"/>
              <a:buChar char="•"/>
            </a:pPr>
            <a:endParaRPr lang="pt-PT" sz="1200" dirty="0">
              <a:solidFill>
                <a:srgbClr val="FFFFFF"/>
              </a:solidFill>
              <a:effectLst/>
              <a:latin typeface="Playfair Display" panose="00000500000000000000" pitchFamily="2" charset="0"/>
            </a:endParaRPr>
          </a:p>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Começou a carreira literária em </a:t>
            </a:r>
            <a:r>
              <a:rPr lang="pt-PT" sz="1200" b="0" i="0" u="none" strike="noStrike" dirty="0">
                <a:solidFill>
                  <a:srgbClr val="FFFFFF"/>
                </a:solidFill>
                <a:effectLst/>
                <a:latin typeface="Playfair Display" panose="00000500000000000000" pitchFamily="2" charset="0"/>
                <a:hlinkClick r:id="rId5"/>
              </a:rPr>
              <a:t>1920</a:t>
            </a:r>
            <a:r>
              <a:rPr lang="pt-PT" sz="1200" b="0" i="0" u="none" strike="noStrike" dirty="0">
                <a:solidFill>
                  <a:srgbClr val="FFFFFF"/>
                </a:solidFill>
                <a:effectLst/>
                <a:latin typeface="Playfair Display" panose="00000500000000000000" pitchFamily="2" charset="0"/>
              </a:rPr>
              <a:t>, com Este Lado do Paraíso, romance que lhe deu grande popularidade e lhe abriu espaço em publicações de grande prestígio. Seu segundo romance </a:t>
            </a:r>
            <a:r>
              <a:rPr lang="pt-PT" sz="1200" b="0" i="0" u="none" strike="noStrike" dirty="0">
                <a:solidFill>
                  <a:srgbClr val="FFFFFF"/>
                </a:solidFill>
                <a:effectLst/>
                <a:latin typeface="Playfair Display" panose="00000500000000000000" pitchFamily="2" charset="0"/>
                <a:hlinkClick r:id="rId6"/>
              </a:rPr>
              <a:t>Belos e Malditos</a:t>
            </a:r>
            <a:r>
              <a:rPr lang="pt-PT" sz="1200" b="0" i="0" u="none" strike="noStrike" dirty="0">
                <a:solidFill>
                  <a:srgbClr val="FFFFFF"/>
                </a:solidFill>
                <a:effectLst/>
                <a:latin typeface="Playfair Display" panose="00000500000000000000" pitchFamily="2" charset="0"/>
              </a:rPr>
              <a:t>, foi publicado em </a:t>
            </a:r>
            <a:r>
              <a:rPr lang="pt-PT" sz="1200" b="0" i="0" u="none" strike="noStrike" dirty="0">
                <a:solidFill>
                  <a:srgbClr val="FFFFFF"/>
                </a:solidFill>
                <a:effectLst/>
                <a:latin typeface="Playfair Display" panose="00000500000000000000" pitchFamily="2" charset="0"/>
                <a:hlinkClick r:id="rId7"/>
              </a:rPr>
              <a:t>1922</a:t>
            </a:r>
            <a:endParaRPr lang="pt-PT" sz="1200" b="0" i="0" u="none" strike="noStrike" dirty="0">
              <a:solidFill>
                <a:srgbClr val="FFFFFF"/>
              </a:solidFill>
              <a:effectLst/>
              <a:latin typeface="Playfair Display" panose="00000500000000000000" pitchFamily="2" charset="0"/>
            </a:endParaRPr>
          </a:p>
          <a:p>
            <a:pPr marL="171450" indent="-171450">
              <a:spcBef>
                <a:spcPts val="300"/>
              </a:spcBef>
              <a:buClr>
                <a:srgbClr val="FFCEA1"/>
              </a:buClr>
              <a:buFont typeface="Arial" panose="020B0604020202020204" pitchFamily="34" charset="0"/>
              <a:buChar char="•"/>
            </a:pPr>
            <a:endParaRPr lang="pt-PT" sz="1200" b="0" i="0" u="none" strike="noStrike" dirty="0">
              <a:solidFill>
                <a:srgbClr val="FFFFFF"/>
              </a:solidFill>
              <a:effectLst/>
              <a:latin typeface="Playfair Display" panose="00000500000000000000" pitchFamily="2" charset="0"/>
            </a:endParaRPr>
          </a:p>
          <a:p>
            <a:pPr marL="171450" indent="-171450">
              <a:spcBef>
                <a:spcPts val="300"/>
              </a:spcBef>
              <a:buClr>
                <a:srgbClr val="FFCEA1"/>
              </a:buClr>
              <a:buFont typeface="Arial" panose="020B0604020202020204" pitchFamily="34" charset="0"/>
              <a:buChar char="•"/>
            </a:pPr>
            <a:r>
              <a:rPr lang="pt-PT" sz="1200" dirty="0">
                <a:solidFill>
                  <a:srgbClr val="FFFFFF"/>
                </a:solidFill>
                <a:latin typeface="Playfair Display" panose="00000500000000000000" pitchFamily="2" charset="0"/>
                <a:cs typeface="Times New Roman" panose="02020603050405020304" pitchFamily="18" charset="0"/>
              </a:rPr>
              <a:t> Começou a carreira literária em </a:t>
            </a:r>
            <a:r>
              <a:rPr lang="pt-PT" sz="1200" dirty="0">
                <a:solidFill>
                  <a:srgbClr val="FFFFFF"/>
                </a:solidFill>
                <a:latin typeface="Playfair Display" panose="00000500000000000000" pitchFamily="2" charset="0"/>
                <a:cs typeface="Times New Roman" panose="02020603050405020304" pitchFamily="18" charset="0"/>
                <a:hlinkClick r:id="rId5"/>
              </a:rPr>
              <a:t>1920</a:t>
            </a:r>
            <a:r>
              <a:rPr lang="pt-PT" sz="1200" dirty="0">
                <a:solidFill>
                  <a:srgbClr val="FFFFFF"/>
                </a:solidFill>
                <a:latin typeface="Playfair Display" panose="00000500000000000000" pitchFamily="2" charset="0"/>
                <a:cs typeface="Times New Roman" panose="02020603050405020304" pitchFamily="18" charset="0"/>
              </a:rPr>
              <a:t>, com </a:t>
            </a:r>
            <a:r>
              <a:rPr lang="pt-PT" sz="1200" u="sng" dirty="0">
                <a:solidFill>
                  <a:srgbClr val="FFCEA1"/>
                </a:solidFill>
                <a:latin typeface="Playfair Display" panose="00000500000000000000" pitchFamily="2" charset="0"/>
                <a:cs typeface="Times New Roman" panose="02020603050405020304" pitchFamily="18" charset="0"/>
              </a:rPr>
              <a:t>Este Lado do Paraíso</a:t>
            </a:r>
            <a:r>
              <a:rPr lang="pt-PT" sz="1200" dirty="0">
                <a:solidFill>
                  <a:srgbClr val="FFFFFF"/>
                </a:solidFill>
                <a:latin typeface="Playfair Display" panose="00000500000000000000" pitchFamily="2" charset="0"/>
                <a:cs typeface="Times New Roman" panose="02020603050405020304" pitchFamily="18" charset="0"/>
              </a:rPr>
              <a:t>, romance que lhe deu grande popularidade e lhe abriu espaço em publicações de grande prestígio. Seu segundo romance </a:t>
            </a:r>
            <a:r>
              <a:rPr lang="pt-PT" sz="1200" dirty="0">
                <a:solidFill>
                  <a:srgbClr val="FFFFFF"/>
                </a:solidFill>
                <a:latin typeface="Playfair Display" panose="00000500000000000000" pitchFamily="2" charset="0"/>
                <a:cs typeface="Times New Roman" panose="02020603050405020304" pitchFamily="18" charset="0"/>
                <a:hlinkClick r:id="rId6"/>
              </a:rPr>
              <a:t>Belos Malditos</a:t>
            </a:r>
            <a:r>
              <a:rPr lang="pt-PT" sz="1200" dirty="0">
                <a:solidFill>
                  <a:srgbClr val="FFFFFF"/>
                </a:solidFill>
                <a:latin typeface="Playfair Display" panose="00000500000000000000" pitchFamily="2" charset="0"/>
                <a:cs typeface="Times New Roman" panose="02020603050405020304" pitchFamily="18" charset="0"/>
              </a:rPr>
              <a:t>, foi publicado em </a:t>
            </a:r>
            <a:r>
              <a:rPr lang="pt-PT" sz="1200" dirty="0">
                <a:solidFill>
                  <a:srgbClr val="FFFFFF"/>
                </a:solidFill>
                <a:latin typeface="Playfair Display" panose="00000500000000000000" pitchFamily="2" charset="0"/>
                <a:cs typeface="Times New Roman" panose="02020603050405020304" pitchFamily="18" charset="0"/>
                <a:hlinkClick r:id="rId7"/>
              </a:rPr>
              <a:t>1922</a:t>
            </a:r>
            <a:r>
              <a:rPr lang="pt-PT" sz="1200" dirty="0">
                <a:solidFill>
                  <a:srgbClr val="FFFFFF"/>
                </a:solidFill>
                <a:latin typeface="Playfair Display" panose="00000500000000000000" pitchFamily="2" charset="0"/>
                <a:cs typeface="Times New Roman" panose="02020603050405020304" pitchFamily="18" charset="0"/>
              </a:rPr>
              <a:t>.</a:t>
            </a:r>
          </a:p>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cs typeface="Times New Roman" panose="02020603050405020304" pitchFamily="18" charset="0"/>
              </a:rPr>
              <a:t>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73"/>
        <p:cNvGrpSpPr/>
        <p:nvPr/>
      </p:nvGrpSpPr>
      <p:grpSpPr>
        <a:xfrm>
          <a:off x="0" y="0"/>
          <a:ext cx="0" cy="0"/>
          <a:chOff x="0" y="0"/>
          <a:chExt cx="0" cy="0"/>
        </a:xfrm>
      </p:grpSpPr>
      <p:sp>
        <p:nvSpPr>
          <p:cNvPr id="4975" name="Google Shape;4975;p43"/>
          <p:cNvSpPr txBox="1">
            <a:spLocks noGrp="1"/>
          </p:cNvSpPr>
          <p:nvPr>
            <p:ph type="subTitle" idx="1"/>
          </p:nvPr>
        </p:nvSpPr>
        <p:spPr>
          <a:xfrm>
            <a:off x="190024" y="166123"/>
            <a:ext cx="4923693" cy="4811151"/>
          </a:xfrm>
          <a:prstGeom prst="rect">
            <a:avLst/>
          </a:prstGeom>
          <a:solidFill>
            <a:srgbClr val="322F2A"/>
          </a:solidFill>
          <a:ln w="25400">
            <a:solidFill>
              <a:srgbClr val="FFCEA1"/>
            </a:solidFill>
          </a:ln>
        </p:spPr>
        <p:txBody>
          <a:bodyPr spcFirstLastPara="1" wrap="square" lIns="91425" tIns="91425" rIns="91425" bIns="91425" anchor="t" anchorCtr="0">
            <a:noAutofit/>
          </a:bodyPr>
          <a:lstStyle/>
          <a:p>
            <a:pPr marL="504000" algn="just">
              <a:buFont typeface="Arial" panose="020B0604020202020204" pitchFamily="34" charset="0"/>
              <a:buChar char="•"/>
            </a:pPr>
            <a:endParaRPr lang="pt-PT" sz="1300" b="0" i="0" u="none" strike="noStrike" dirty="0">
              <a:solidFill>
                <a:srgbClr val="FFFFFF"/>
              </a:solidFill>
              <a:effectLst/>
              <a:latin typeface="Playfair Display" panose="00000500000000000000" pitchFamily="2" charset="0"/>
              <a:cs typeface="Times New Roman" panose="02020603050405020304" pitchFamily="18" charset="0"/>
            </a:endParaRPr>
          </a:p>
          <a:p>
            <a:pPr marL="504000" algn="just">
              <a:buFont typeface="Arial" panose="020B0604020202020204" pitchFamily="34" charset="0"/>
              <a:buChar char="•"/>
            </a:pPr>
            <a:endParaRPr lang="pt-PT" sz="1300" dirty="0">
              <a:solidFill>
                <a:srgbClr val="FFFFFF"/>
              </a:solidFill>
              <a:latin typeface="Playfair Display" panose="00000500000000000000" pitchFamily="2" charset="0"/>
              <a:cs typeface="Times New Roman" panose="02020603050405020304" pitchFamily="18" charset="0"/>
            </a:endParaRPr>
          </a:p>
          <a:p>
            <a:pPr marL="504000" algn="just">
              <a:buFont typeface="Arial" panose="020B0604020202020204" pitchFamily="34" charset="0"/>
              <a:buChar char="•"/>
            </a:pPr>
            <a:endParaRPr lang="pt-PT" sz="1300" b="0" i="0" u="none" strike="noStrike" dirty="0">
              <a:solidFill>
                <a:srgbClr val="FFFFFF"/>
              </a:solidFill>
              <a:effectLst/>
              <a:latin typeface="Playfair Display" panose="00000500000000000000" pitchFamily="2" charset="0"/>
              <a:cs typeface="Times New Roman" panose="02020603050405020304" pitchFamily="18" charset="0"/>
            </a:endParaRPr>
          </a:p>
          <a:p>
            <a:pPr marL="0" lvl="0" indent="0" algn="ctr" rtl="0">
              <a:spcBef>
                <a:spcPts val="0"/>
              </a:spcBef>
              <a:spcAft>
                <a:spcPts val="0"/>
              </a:spcAft>
              <a:buNone/>
            </a:pPr>
            <a:endParaRPr dirty="0"/>
          </a:p>
        </p:txBody>
      </p:sp>
      <p:sp>
        <p:nvSpPr>
          <p:cNvPr id="4976" name="Google Shape;4976;p43"/>
          <p:cNvSpPr/>
          <p:nvPr/>
        </p:nvSpPr>
        <p:spPr>
          <a:xfrm>
            <a:off x="6140216" y="532299"/>
            <a:ext cx="2075400" cy="4078800"/>
          </a:xfrm>
          <a:prstGeom prst="round2SameRect">
            <a:avLst>
              <a:gd name="adj1" fmla="val 49380"/>
              <a:gd name="adj2" fmla="val 0"/>
            </a:avLst>
          </a:prstGeom>
          <a:solidFill>
            <a:srgbClr val="322F2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43"/>
          <p:cNvSpPr/>
          <p:nvPr/>
        </p:nvSpPr>
        <p:spPr>
          <a:xfrm>
            <a:off x="6156189" y="532299"/>
            <a:ext cx="2075287" cy="4078851"/>
          </a:xfrm>
          <a:custGeom>
            <a:avLst/>
            <a:gdLst/>
            <a:ahLst/>
            <a:cxnLst/>
            <a:rect l="l" t="t" r="r" b="b"/>
            <a:pathLst>
              <a:path w="39033" h="76717" fill="none" extrusionOk="0">
                <a:moveTo>
                  <a:pt x="19516" y="1"/>
                </a:moveTo>
                <a:lnTo>
                  <a:pt x="19516" y="1"/>
                </a:lnTo>
                <a:cubicBezTo>
                  <a:pt x="8743" y="1"/>
                  <a:pt x="1" y="8743"/>
                  <a:pt x="1" y="19516"/>
                </a:cubicBezTo>
                <a:lnTo>
                  <a:pt x="1" y="76716"/>
                </a:lnTo>
                <a:lnTo>
                  <a:pt x="39032" y="76716"/>
                </a:lnTo>
                <a:lnTo>
                  <a:pt x="39032" y="19516"/>
                </a:lnTo>
                <a:cubicBezTo>
                  <a:pt x="39032" y="8743"/>
                  <a:pt x="30290" y="1"/>
                  <a:pt x="19516" y="1"/>
                </a:cubicBezTo>
                <a:close/>
              </a:path>
            </a:pathLst>
          </a:custGeom>
          <a:solidFill>
            <a:schemeClr val="dk2"/>
          </a:solidFill>
          <a:ln w="38100"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78" name="Google Shape;4978;p43"/>
          <p:cNvPicPr preferRelativeResize="0"/>
          <p:nvPr/>
        </p:nvPicPr>
        <p:blipFill rotWithShape="1">
          <a:blip r:embed="rId3"/>
          <a:srcRect l="47375" r="14811"/>
          <a:stretch/>
        </p:blipFill>
        <p:spPr>
          <a:xfrm>
            <a:off x="6254532" y="665988"/>
            <a:ext cx="1878600" cy="3852000"/>
          </a:xfrm>
          <a:prstGeom prst="round2SameRect">
            <a:avLst>
              <a:gd name="adj1" fmla="val 50000"/>
              <a:gd name="adj2" fmla="val 0"/>
            </a:avLst>
          </a:prstGeom>
          <a:noFill/>
          <a:ln w="9525" cap="flat" cmpd="sng">
            <a:solidFill>
              <a:srgbClr val="FFCEA1"/>
            </a:solidFill>
            <a:prstDash val="solid"/>
            <a:miter lim="8000"/>
            <a:headEnd type="none" w="sm" len="sm"/>
            <a:tailEnd type="none" w="sm" len="sm"/>
          </a:ln>
        </p:spPr>
      </p:pic>
      <p:sp>
        <p:nvSpPr>
          <p:cNvPr id="6" name="Google Shape;4918;p40">
            <a:extLst>
              <a:ext uri="{FF2B5EF4-FFF2-40B4-BE49-F238E27FC236}">
                <a16:creationId xmlns:a16="http://schemas.microsoft.com/office/drawing/2014/main" id="{9F5B438B-4F5B-DD59-0EBE-F38477C0E8FD}"/>
              </a:ext>
            </a:extLst>
          </p:cNvPr>
          <p:cNvSpPr/>
          <p:nvPr/>
        </p:nvSpPr>
        <p:spPr>
          <a:xfrm>
            <a:off x="2369742" y="4517988"/>
            <a:ext cx="341582" cy="339577"/>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FFCEA1"/>
              </a:solidFill>
            </a:endParaRPr>
          </a:p>
        </p:txBody>
      </p:sp>
      <p:sp>
        <p:nvSpPr>
          <p:cNvPr id="46" name="CaixaDeTexto 45">
            <a:extLst>
              <a:ext uri="{FF2B5EF4-FFF2-40B4-BE49-F238E27FC236}">
                <a16:creationId xmlns:a16="http://schemas.microsoft.com/office/drawing/2014/main" id="{D285574E-75D9-8F0D-1465-13F139FD3254}"/>
              </a:ext>
            </a:extLst>
          </p:cNvPr>
          <p:cNvSpPr txBox="1"/>
          <p:nvPr/>
        </p:nvSpPr>
        <p:spPr>
          <a:xfrm>
            <a:off x="302454" y="389489"/>
            <a:ext cx="4698832" cy="4008790"/>
          </a:xfrm>
          <a:prstGeom prst="rect">
            <a:avLst/>
          </a:prstGeom>
          <a:noFill/>
        </p:spPr>
        <p:txBody>
          <a:bodyPr wrap="square" rtlCol="0">
            <a:spAutoFit/>
          </a:bodyPr>
          <a:lstStyle/>
          <a:p>
            <a:pPr marL="171450" indent="-171450">
              <a:spcBef>
                <a:spcPts val="300"/>
              </a:spcBef>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Depois que sua esposa Zelda </a:t>
            </a:r>
            <a:r>
              <a:rPr lang="pt-PT" sz="1200" b="0" i="0" u="none" strike="noStrike" dirty="0" err="1">
                <a:solidFill>
                  <a:srgbClr val="FFFFFF"/>
                </a:solidFill>
                <a:effectLst/>
                <a:latin typeface="Playfair Display" panose="00000500000000000000" pitchFamily="2" charset="0"/>
              </a:rPr>
              <a:t>Sayre</a:t>
            </a:r>
            <a:r>
              <a:rPr lang="pt-PT" sz="1200" b="0" i="0" u="none" strike="noStrike" dirty="0">
                <a:solidFill>
                  <a:srgbClr val="FFFFFF"/>
                </a:solidFill>
                <a:effectLst/>
                <a:latin typeface="Playfair Display" panose="00000500000000000000" pitchFamily="2" charset="0"/>
              </a:rPr>
              <a:t>, em </a:t>
            </a:r>
            <a:r>
              <a:rPr lang="pt-PT" sz="1200" b="0" i="0" u="none" strike="noStrike" dirty="0">
                <a:solidFill>
                  <a:srgbClr val="FFFFFF"/>
                </a:solidFill>
                <a:effectLst/>
                <a:latin typeface="Playfair Display" panose="00000500000000000000" pitchFamily="2" charset="0"/>
                <a:hlinkClick r:id="rId4"/>
              </a:rPr>
              <a:t>1930</a:t>
            </a:r>
            <a:r>
              <a:rPr lang="pt-PT" sz="1200" b="0" i="0" u="none" strike="noStrike" dirty="0">
                <a:solidFill>
                  <a:srgbClr val="FFFFFF"/>
                </a:solidFill>
                <a:effectLst/>
                <a:latin typeface="Playfair Display" panose="00000500000000000000" pitchFamily="2" charset="0"/>
              </a:rPr>
              <a:t> foi internada num </a:t>
            </a:r>
            <a:r>
              <a:rPr lang="pt-PT" sz="1200" b="0" i="0" strike="noStrike" dirty="0">
                <a:solidFill>
                  <a:schemeClr val="bg1"/>
                </a:solidFill>
                <a:effectLst/>
                <a:latin typeface="Playfair Display" panose="00000500000000000000" pitchFamily="2" charset="0"/>
              </a:rPr>
              <a:t>hospício</a:t>
            </a:r>
            <a:r>
              <a:rPr lang="pt-PT" sz="1200" b="0" i="0" u="none" strike="noStrike" dirty="0">
                <a:solidFill>
                  <a:srgbClr val="FFFFFF"/>
                </a:solidFill>
                <a:effectLst/>
                <a:latin typeface="Playfair Display" panose="00000500000000000000" pitchFamily="2" charset="0"/>
              </a:rPr>
              <a:t>, Fitzgerald mudou-se para a </a:t>
            </a:r>
            <a:r>
              <a:rPr lang="pt-PT" sz="1200" b="0" i="0" u="none" strike="noStrike" dirty="0">
                <a:solidFill>
                  <a:schemeClr val="bg1"/>
                </a:solidFill>
                <a:effectLst/>
                <a:latin typeface="Playfair Display" panose="00000500000000000000" pitchFamily="2" charset="0"/>
                <a:hlinkClick r:id="rId5">
                  <a:extLst>
                    <a:ext uri="{A12FA001-AC4F-418D-AE19-62706E023703}">
                      <ahyp:hlinkClr xmlns:ahyp="http://schemas.microsoft.com/office/drawing/2018/hyperlinkcolor" val="tx"/>
                    </a:ext>
                  </a:extLst>
                </a:hlinkClick>
              </a:rPr>
              <a:t>França</a:t>
            </a:r>
            <a:r>
              <a:rPr lang="pt-PT" sz="1200" b="0" i="0" u="none" strike="noStrike" dirty="0">
                <a:solidFill>
                  <a:schemeClr val="bg1"/>
                </a:solidFill>
                <a:effectLst/>
                <a:latin typeface="Playfair Display" panose="00000500000000000000" pitchFamily="2" charset="0"/>
              </a:rPr>
              <a:t>,</a:t>
            </a:r>
            <a:r>
              <a:rPr lang="pt-PT" sz="1200" b="0" i="0" u="none" strike="noStrike" dirty="0">
                <a:solidFill>
                  <a:srgbClr val="FFFFFF"/>
                </a:solidFill>
                <a:effectLst/>
                <a:latin typeface="Playfair Display" panose="00000500000000000000" pitchFamily="2" charset="0"/>
              </a:rPr>
              <a:t> onde concluiu o terceiro e o mais célebre de </a:t>
            </a:r>
            <a:r>
              <a:rPr lang="pt-PT" sz="1200" b="0" i="0" u="none" strike="noStrike" dirty="0" err="1">
                <a:solidFill>
                  <a:srgbClr val="FFFFFF"/>
                </a:solidFill>
                <a:effectLst/>
                <a:latin typeface="Playfair Display" panose="00000500000000000000" pitchFamily="2" charset="0"/>
              </a:rPr>
              <a:t>seu﻿s</a:t>
            </a:r>
            <a:r>
              <a:rPr lang="pt-PT" sz="1200" b="0" i="0" u="none" strike="noStrike" dirty="0">
                <a:solidFill>
                  <a:srgbClr val="FFFFFF"/>
                </a:solidFill>
                <a:effectLst/>
                <a:latin typeface="Playfair Display" panose="00000500000000000000" pitchFamily="2" charset="0"/>
              </a:rPr>
              <a:t> </a:t>
            </a:r>
            <a:r>
              <a:rPr lang="pt-PT" sz="1200" strike="noStrike" dirty="0">
                <a:solidFill>
                  <a:srgbClr val="FFFFFF"/>
                </a:solidFill>
                <a:effectLst/>
                <a:latin typeface="Playfair Display" panose="00000500000000000000" pitchFamily="2" charset="0"/>
              </a:rPr>
              <a:t>romances </a:t>
            </a:r>
            <a:r>
              <a:rPr lang="pt-PT" sz="1200" b="1" i="1" u="sng" strike="noStrike" dirty="0">
                <a:solidFill>
                  <a:srgbClr val="FFCEA1"/>
                </a:solidFill>
                <a:effectLst/>
                <a:latin typeface="Playfair Display" panose="00000500000000000000" pitchFamily="2" charset="0"/>
              </a:rPr>
              <a:t>"O Grande </a:t>
            </a:r>
            <a:r>
              <a:rPr lang="pt-PT" sz="1200" b="1" i="1" u="sng" strike="noStrike" dirty="0" err="1">
                <a:solidFill>
                  <a:srgbClr val="FFCEA1"/>
                </a:solidFill>
                <a:effectLst/>
                <a:latin typeface="Playfair Display" panose="00000500000000000000" pitchFamily="2" charset="0"/>
              </a:rPr>
              <a:t>Gatsby</a:t>
            </a:r>
            <a:r>
              <a:rPr lang="pt-PT" sz="1200" b="1" i="1" u="sng" strike="noStrike" dirty="0">
                <a:solidFill>
                  <a:srgbClr val="FFCEA1"/>
                </a:solidFill>
                <a:effectLst/>
                <a:latin typeface="Playfair Display" panose="00000500000000000000" pitchFamily="2" charset="0"/>
              </a:rPr>
              <a:t>." </a:t>
            </a:r>
            <a:endParaRPr lang="pt-PT" sz="1200" dirty="0">
              <a:effectLst/>
              <a:latin typeface="Playfair Display" panose="00000500000000000000" pitchFamily="2" charset="0"/>
            </a:endParaRPr>
          </a:p>
          <a:p>
            <a:pPr marL="789750" indent="-285750" algn="just">
              <a:buClr>
                <a:srgbClr val="FFCEA1"/>
              </a:buClr>
              <a:buFont typeface="Arial" panose="020B0604020202020204" pitchFamily="34" charset="0"/>
              <a:buChar char="•"/>
            </a:pPr>
            <a:endParaRPr lang="pt-PT" sz="1200" dirty="0">
              <a:solidFill>
                <a:srgbClr val="000000"/>
              </a:solidFill>
              <a:effectLst/>
              <a:latin typeface="Playfair Display" panose="00000500000000000000" pitchFamily="2" charset="0"/>
              <a:cs typeface="Times New Roman" panose="02020603050405020304" pitchFamily="18" charset="0"/>
            </a:endParaRPr>
          </a:p>
          <a:p>
            <a:pPr marL="171450" indent="-171450">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Essa obra, uma das mais representativas do romance americano, descreve a vida em alta sociedade com uma aguda reflexão crítica. Em </a:t>
            </a:r>
            <a:r>
              <a:rPr lang="pt-PT" sz="1200" b="0" i="0" u="none" strike="noStrike" dirty="0">
                <a:solidFill>
                  <a:srgbClr val="FFFFFF"/>
                </a:solidFill>
                <a:effectLst/>
                <a:latin typeface="Playfair Display" panose="00000500000000000000" pitchFamily="2" charset="0"/>
                <a:hlinkClick r:id="rId6"/>
              </a:rPr>
              <a:t>1934</a:t>
            </a:r>
            <a:r>
              <a:rPr lang="pt-PT" sz="1200" b="0" i="0" u="none" strike="noStrike" dirty="0">
                <a:solidFill>
                  <a:srgbClr val="FFFFFF"/>
                </a:solidFill>
                <a:effectLst/>
                <a:latin typeface="Playfair Display" panose="00000500000000000000" pitchFamily="2" charset="0"/>
              </a:rPr>
              <a:t> publicou "</a:t>
            </a:r>
            <a:r>
              <a:rPr lang="pt-PT" sz="1200" b="0" i="0" u="none" strike="noStrike" dirty="0">
                <a:solidFill>
                  <a:srgbClr val="FFFFFF"/>
                </a:solidFill>
                <a:effectLst/>
                <a:latin typeface="Playfair Display" panose="00000500000000000000" pitchFamily="2" charset="0"/>
                <a:hlinkClick r:id="rId7"/>
              </a:rPr>
              <a:t>Terna é a noite</a:t>
            </a:r>
            <a:r>
              <a:rPr lang="pt-PT" sz="1200" b="0" i="0" u="none" strike="noStrike" dirty="0">
                <a:solidFill>
                  <a:srgbClr val="FFFFFF"/>
                </a:solidFill>
                <a:effectLst/>
                <a:latin typeface="Playfair Display" panose="00000500000000000000" pitchFamily="2" charset="0"/>
              </a:rPr>
              <a:t>", romance pungente que o autor considerava sua </a:t>
            </a:r>
            <a:r>
              <a:rPr lang="pt-PT" sz="1200" b="0" i="0" u="none" strike="noStrike" dirty="0">
                <a:solidFill>
                  <a:srgbClr val="FFFFFF"/>
                </a:solidFill>
                <a:effectLst/>
                <a:latin typeface="Playfair Display" panose="00000500000000000000" pitchFamily="2" charset="0"/>
                <a:hlinkClick r:id="rId8"/>
              </a:rPr>
              <a:t>melhor obra</a:t>
            </a:r>
            <a:endParaRPr lang="pt-PT" sz="1200" b="0" i="0" u="none" strike="noStrike" dirty="0">
              <a:solidFill>
                <a:srgbClr val="FFFFFF"/>
              </a:solidFill>
              <a:effectLst/>
              <a:latin typeface="Playfair Display" panose="00000500000000000000" pitchFamily="2" charset="0"/>
            </a:endParaRPr>
          </a:p>
          <a:p>
            <a:pPr marL="171450" indent="-171450">
              <a:buClr>
                <a:srgbClr val="FFCEA1"/>
              </a:buClr>
              <a:buFont typeface="Arial" panose="020B0604020202020204" pitchFamily="34" charset="0"/>
              <a:buChar char="•"/>
            </a:pPr>
            <a:endParaRPr lang="pt-PT" sz="1200" dirty="0">
              <a:solidFill>
                <a:srgbClr val="FFFFFF"/>
              </a:solidFill>
              <a:latin typeface="Playfair Display" panose="00000500000000000000" pitchFamily="2" charset="0"/>
            </a:endParaRPr>
          </a:p>
          <a:p>
            <a:pPr marL="171450" indent="-171450">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Com a saúde já abalada pelo alcoolismo, Fitzgerald mudou-se então para </a:t>
            </a:r>
            <a:r>
              <a:rPr lang="pt-PT" sz="1200" b="0" i="0" u="none" strike="noStrike" dirty="0" err="1">
                <a:solidFill>
                  <a:srgbClr val="FFFFFF"/>
                </a:solidFill>
                <a:effectLst/>
                <a:latin typeface="Playfair Display" panose="00000500000000000000" pitchFamily="2" charset="0"/>
              </a:rPr>
              <a:t>Holly</a:t>
            </a:r>
            <a:r>
              <a:rPr lang="pt-PT" sz="1200" b="0" i="0" u="none" strike="noStrike" dirty="0">
                <a:solidFill>
                  <a:srgbClr val="FFFFFF"/>
                </a:solidFill>
                <a:effectLst/>
                <a:latin typeface="Playfair Display" panose="00000500000000000000" pitchFamily="2" charset="0"/>
              </a:rPr>
              <a:t> </a:t>
            </a:r>
            <a:r>
              <a:rPr lang="pt-PT" sz="1200" b="0" i="0" u="none" strike="noStrike" dirty="0" err="1">
                <a:solidFill>
                  <a:srgbClr val="FFFFFF"/>
                </a:solidFill>
                <a:effectLst/>
                <a:latin typeface="Playfair Display" panose="00000500000000000000" pitchFamily="2" charset="0"/>
              </a:rPr>
              <a:t>wood</a:t>
            </a:r>
            <a:r>
              <a:rPr lang="pt-PT" sz="1200" b="0" i="0" u="none" strike="noStrike" dirty="0">
                <a:solidFill>
                  <a:srgbClr val="FFFFFF"/>
                </a:solidFill>
                <a:effectLst/>
                <a:latin typeface="Playfair Display" panose="00000500000000000000" pitchFamily="2" charset="0"/>
              </a:rPr>
              <a:t>, onde trabalhou como roteirista cinematográfico. Em </a:t>
            </a:r>
            <a:r>
              <a:rPr lang="pt-PT" sz="1200" b="0" i="0" u="none" strike="noStrike" dirty="0">
                <a:solidFill>
                  <a:srgbClr val="FFFFFF"/>
                </a:solidFill>
                <a:effectLst/>
                <a:latin typeface="Playfair Display" panose="00000500000000000000" pitchFamily="2" charset="0"/>
                <a:hlinkClick r:id="rId9"/>
              </a:rPr>
              <a:t>1939</a:t>
            </a:r>
            <a:r>
              <a:rPr lang="pt-PT" sz="1200" b="0" i="0" u="none" strike="noStrike" dirty="0">
                <a:solidFill>
                  <a:srgbClr val="FFFFFF"/>
                </a:solidFill>
                <a:effectLst/>
                <a:latin typeface="Playfair Display" panose="00000500000000000000" pitchFamily="2" charset="0"/>
              </a:rPr>
              <a:t> começou a escrever seu último romance.</a:t>
            </a:r>
          </a:p>
          <a:p>
            <a:pPr marL="285750" indent="-285750">
              <a:buClr>
                <a:srgbClr val="FFCEA1"/>
              </a:buClr>
              <a:buFont typeface="Arial" panose="020B0604020202020204" pitchFamily="34" charset="0"/>
              <a:buChar char="•"/>
            </a:pPr>
            <a:endParaRPr lang="pt-PT" sz="1200" dirty="0">
              <a:effectLst/>
              <a:latin typeface="Playfair Display" panose="00000500000000000000" pitchFamily="2" charset="0"/>
            </a:endParaRPr>
          </a:p>
          <a:p>
            <a:pPr marL="285750" indent="-285750">
              <a:buClr>
                <a:srgbClr val="FFCEA1"/>
              </a:buClr>
              <a:buFont typeface="Arial" panose="020B0604020202020204" pitchFamily="34" charset="0"/>
              <a:buChar char="•"/>
            </a:pPr>
            <a:r>
              <a:rPr lang="pt-PT" sz="1200" b="0" i="0" u="none" strike="noStrike" dirty="0">
                <a:solidFill>
                  <a:srgbClr val="FFFFFF"/>
                </a:solidFill>
                <a:effectLst/>
                <a:latin typeface="Playfair Display" panose="00000500000000000000" pitchFamily="2" charset="0"/>
              </a:rPr>
              <a:t>Fitzgerald tinha sido um alcoólatra desde os tempos de faculdade, e tornou-se famoso na década de 1920 pela a bebedeira extraordinariamente pesada, deixando-o em problemas de saúde no final dos anos 1930. Veio a falecer no dia </a:t>
            </a:r>
            <a:r>
              <a:rPr lang="pt-PT" sz="1200" b="0" i="0" u="none" strike="noStrike" dirty="0">
                <a:solidFill>
                  <a:srgbClr val="FFFFFF"/>
                </a:solidFill>
                <a:effectLst/>
                <a:latin typeface="Playfair Display" panose="00000500000000000000" pitchFamily="2" charset="0"/>
                <a:hlinkClick r:id="rId10"/>
              </a:rPr>
              <a:t>21 de dezembro</a:t>
            </a:r>
            <a:r>
              <a:rPr lang="pt-PT" sz="1200" b="0" i="0" u="none" strike="noStrike" dirty="0">
                <a:solidFill>
                  <a:srgbClr val="FFFFFF"/>
                </a:solidFill>
                <a:effectLst/>
                <a:latin typeface="Playfair Display" panose="00000500000000000000" pitchFamily="2" charset="0"/>
              </a:rPr>
              <a:t> de </a:t>
            </a:r>
            <a:r>
              <a:rPr lang="pt-PT" sz="1200" b="0" i="0" u="none" strike="noStrike" dirty="0">
                <a:solidFill>
                  <a:srgbClr val="FFFFFF"/>
                </a:solidFill>
                <a:effectLst/>
                <a:latin typeface="Playfair Display" panose="00000500000000000000" pitchFamily="2" charset="0"/>
                <a:hlinkClick r:id="rId11"/>
              </a:rPr>
              <a:t>1940</a:t>
            </a:r>
            <a:r>
              <a:rPr lang="pt-PT" sz="1200" dirty="0">
                <a:latin typeface="Playfair Display" panose="00000500000000000000" pitchFamily="2" charset="0"/>
              </a:rPr>
              <a:t> </a:t>
            </a:r>
            <a:r>
              <a:rPr lang="pt-PT" sz="1200" b="0" i="0" u="none" strike="noStrike" dirty="0">
                <a:solidFill>
                  <a:srgbClr val="FFFFFF"/>
                </a:solidFill>
                <a:effectLst/>
                <a:latin typeface="Playfair Display" panose="00000500000000000000" pitchFamily="2" charset="0"/>
              </a:rPr>
              <a:t>tinha sofrido um ataque cardíaco aos 44 anos de idade.</a:t>
            </a:r>
            <a:endParaRPr lang="pt-PT" sz="1200" dirty="0">
              <a:effectLst/>
              <a:latin typeface="Playfair Display" panose="00000500000000000000" pitchFamily="2" charset="0"/>
            </a:endParaRPr>
          </a:p>
          <a:p>
            <a:pPr>
              <a:spcBef>
                <a:spcPts val="300"/>
              </a:spcBef>
              <a:buClr>
                <a:srgbClr val="FFCEA1"/>
              </a:buClr>
            </a:pPr>
            <a:r>
              <a:rPr lang="pt-PT" sz="1200" b="0" i="0" u="none" strike="noStrike" dirty="0">
                <a:solidFill>
                  <a:srgbClr val="FFFFFF"/>
                </a:solidFill>
                <a:effectLst/>
                <a:latin typeface="Playfair Display" panose="00000500000000000000" pitchFamily="2" charset="0"/>
                <a:cs typeface="Times New Roman" panose="02020603050405020304" pitchFamily="18" charset="0"/>
              </a:rPr>
              <a:t> </a:t>
            </a:r>
          </a:p>
        </p:txBody>
      </p:sp>
    </p:spTree>
    <p:extLst>
      <p:ext uri="{BB962C8B-B14F-4D97-AF65-F5344CB8AC3E}">
        <p14:creationId xmlns:p14="http://schemas.microsoft.com/office/powerpoint/2010/main" val="2817230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22F2A"/>
        </a:solidFill>
        <a:effectLst/>
      </p:bgPr>
    </p:bg>
    <p:spTree>
      <p:nvGrpSpPr>
        <p:cNvPr id="1" name="Shape 5143"/>
        <p:cNvGrpSpPr/>
        <p:nvPr/>
      </p:nvGrpSpPr>
      <p:grpSpPr>
        <a:xfrm>
          <a:off x="0" y="0"/>
          <a:ext cx="0" cy="0"/>
          <a:chOff x="0" y="0"/>
          <a:chExt cx="0" cy="0"/>
        </a:xfrm>
      </p:grpSpPr>
      <p:sp>
        <p:nvSpPr>
          <p:cNvPr id="5" name="Retângulo 4">
            <a:extLst>
              <a:ext uri="{FF2B5EF4-FFF2-40B4-BE49-F238E27FC236}">
                <a16:creationId xmlns:a16="http://schemas.microsoft.com/office/drawing/2014/main" id="{82D7F7EF-AE6A-C956-6BC1-94A2CB1D42B0}"/>
              </a:ext>
            </a:extLst>
          </p:cNvPr>
          <p:cNvSpPr/>
          <p:nvPr/>
        </p:nvSpPr>
        <p:spPr>
          <a:xfrm>
            <a:off x="1935480" y="929640"/>
            <a:ext cx="5250180" cy="3291840"/>
          </a:xfrm>
          <a:prstGeom prst="rect">
            <a:avLst/>
          </a:prstGeom>
          <a:solidFill>
            <a:srgbClr val="2B2925"/>
          </a:solidFill>
          <a:ln>
            <a:solidFill>
              <a:srgbClr val="FFCE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144" name="Google Shape;5144;p51"/>
          <p:cNvSpPr txBox="1">
            <a:spLocks noGrp="1"/>
          </p:cNvSpPr>
          <p:nvPr>
            <p:ph type="title"/>
          </p:nvPr>
        </p:nvSpPr>
        <p:spPr>
          <a:xfrm>
            <a:off x="2163725" y="2513150"/>
            <a:ext cx="4816500" cy="94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4800" dirty="0"/>
              <a:t>Aspetos da Obra</a:t>
            </a:r>
            <a:endParaRPr sz="4800" dirty="0"/>
          </a:p>
        </p:txBody>
      </p:sp>
      <p:sp>
        <p:nvSpPr>
          <p:cNvPr id="5145" name="Google Shape;5145;p51"/>
          <p:cNvSpPr txBox="1">
            <a:spLocks noGrp="1"/>
          </p:cNvSpPr>
          <p:nvPr>
            <p:ph type="title" idx="2"/>
          </p:nvPr>
        </p:nvSpPr>
        <p:spPr>
          <a:xfrm>
            <a:off x="3505675" y="1157650"/>
            <a:ext cx="2088491" cy="13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5146" name="Google Shape;5146;p51"/>
          <p:cNvSpPr txBox="1">
            <a:spLocks noGrp="1"/>
          </p:cNvSpPr>
          <p:nvPr>
            <p:ph type="subTitle" idx="1"/>
          </p:nvPr>
        </p:nvSpPr>
        <p:spPr>
          <a:xfrm>
            <a:off x="2163725" y="3461750"/>
            <a:ext cx="4816500" cy="524100"/>
          </a:xfrm>
          <a:prstGeom prst="rect">
            <a:avLst/>
          </a:prstGeom>
        </p:spPr>
        <p:txBody>
          <a:bodyPr spcFirstLastPara="1" wrap="square" lIns="91425" tIns="91425" rIns="91425" bIns="91425" anchor="ctr" anchorCtr="0">
            <a:noAutofit/>
          </a:bodyPr>
          <a:lstStyle/>
          <a:p>
            <a:pPr marL="0" lvl="0" indent="0" algn="ctr" rtl="0">
              <a:lnSpc>
                <a:spcPct val="200000"/>
              </a:lnSpc>
              <a:spcBef>
                <a:spcPts val="0"/>
              </a:spcBef>
              <a:spcAft>
                <a:spcPts val="1200"/>
              </a:spcAft>
              <a:buNone/>
            </a:pPr>
            <a:r>
              <a:rPr lang="pt-PT" sz="2800" b="1" i="1" dirty="0"/>
              <a:t>O Grande </a:t>
            </a:r>
            <a:r>
              <a:rPr lang="pt-PT" sz="2800" b="1" i="1" dirty="0" err="1"/>
              <a:t>Gatsby</a:t>
            </a:r>
            <a:endParaRPr sz="2800" b="1" i="1" dirty="0"/>
          </a:p>
        </p:txBody>
      </p:sp>
      <p:sp>
        <p:nvSpPr>
          <p:cNvPr id="5147" name="Google Shape;5147;p51"/>
          <p:cNvSpPr/>
          <p:nvPr/>
        </p:nvSpPr>
        <p:spPr>
          <a:xfrm>
            <a:off x="5602276" y="1157650"/>
            <a:ext cx="1369626" cy="13554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51"/>
          <p:cNvSpPr/>
          <p:nvPr/>
        </p:nvSpPr>
        <p:spPr>
          <a:xfrm>
            <a:off x="2163725" y="1153109"/>
            <a:ext cx="1341900" cy="13554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9" name="Google Shape;5149;p51"/>
          <p:cNvGrpSpPr/>
          <p:nvPr/>
        </p:nvGrpSpPr>
        <p:grpSpPr>
          <a:xfrm rot="-5400000">
            <a:off x="2168272" y="1170554"/>
            <a:ext cx="1349503" cy="1341849"/>
            <a:chOff x="218901" y="3544799"/>
            <a:chExt cx="1055371" cy="1426134"/>
          </a:xfrm>
        </p:grpSpPr>
        <p:grpSp>
          <p:nvGrpSpPr>
            <p:cNvPr id="5150" name="Google Shape;5150;p51"/>
            <p:cNvGrpSpPr/>
            <p:nvPr/>
          </p:nvGrpSpPr>
          <p:grpSpPr>
            <a:xfrm>
              <a:off x="221390" y="4141149"/>
              <a:ext cx="1052882" cy="829784"/>
              <a:chOff x="713225" y="3526675"/>
              <a:chExt cx="1459700" cy="1150400"/>
            </a:xfrm>
          </p:grpSpPr>
          <p:sp>
            <p:nvSpPr>
              <p:cNvPr id="5151" name="Google Shape;5151;p51"/>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51"/>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51"/>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51"/>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51"/>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51"/>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51"/>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51"/>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9" name="Google Shape;5159;p51"/>
            <p:cNvGrpSpPr/>
            <p:nvPr/>
          </p:nvGrpSpPr>
          <p:grpSpPr>
            <a:xfrm rot="10800000" flipH="1">
              <a:off x="218901" y="3544799"/>
              <a:ext cx="1055371" cy="829784"/>
              <a:chOff x="709774" y="3526675"/>
              <a:chExt cx="1463151" cy="1150400"/>
            </a:xfrm>
          </p:grpSpPr>
          <p:sp>
            <p:nvSpPr>
              <p:cNvPr id="5160" name="Google Shape;5160;p51"/>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51"/>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51"/>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51"/>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51"/>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51"/>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51"/>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51"/>
              <p:cNvSpPr/>
              <p:nvPr/>
            </p:nvSpPr>
            <p:spPr>
              <a:xfrm>
                <a:off x="709774" y="3526678"/>
                <a:ext cx="731575" cy="471926"/>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pt-PT" dirty="0"/>
                  <a:t>                                                       </a:t>
                </a:r>
                <a:endParaRPr dirty="0"/>
              </a:p>
            </p:txBody>
          </p:sp>
        </p:grpSp>
      </p:grpSp>
      <p:grpSp>
        <p:nvGrpSpPr>
          <p:cNvPr id="5168" name="Google Shape;5168;p51"/>
          <p:cNvGrpSpPr/>
          <p:nvPr/>
        </p:nvGrpSpPr>
        <p:grpSpPr>
          <a:xfrm rot="-5400000">
            <a:off x="5613929" y="1164425"/>
            <a:ext cx="1346320" cy="1341849"/>
            <a:chOff x="221390" y="3544799"/>
            <a:chExt cx="1052882" cy="1426134"/>
          </a:xfrm>
        </p:grpSpPr>
        <p:grpSp>
          <p:nvGrpSpPr>
            <p:cNvPr id="5169" name="Google Shape;5169;p51"/>
            <p:cNvGrpSpPr/>
            <p:nvPr/>
          </p:nvGrpSpPr>
          <p:grpSpPr>
            <a:xfrm>
              <a:off x="221390" y="4141149"/>
              <a:ext cx="1052882" cy="829784"/>
              <a:chOff x="713225" y="3526675"/>
              <a:chExt cx="1459700" cy="1150400"/>
            </a:xfrm>
          </p:grpSpPr>
          <p:sp>
            <p:nvSpPr>
              <p:cNvPr id="5170" name="Google Shape;5170;p51"/>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51"/>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51"/>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51"/>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51"/>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51"/>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51"/>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51"/>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8" name="Google Shape;5178;p51"/>
            <p:cNvGrpSpPr/>
            <p:nvPr/>
          </p:nvGrpSpPr>
          <p:grpSpPr>
            <a:xfrm rot="10800000" flipH="1">
              <a:off x="221390" y="3544799"/>
              <a:ext cx="1052882" cy="829784"/>
              <a:chOff x="713225" y="3526675"/>
              <a:chExt cx="1459700" cy="1150400"/>
            </a:xfrm>
          </p:grpSpPr>
          <p:sp>
            <p:nvSpPr>
              <p:cNvPr id="5179" name="Google Shape;5179;p51"/>
              <p:cNvSpPr/>
              <p:nvPr/>
            </p:nvSpPr>
            <p:spPr>
              <a:xfrm>
                <a:off x="1441350" y="3683025"/>
                <a:ext cx="731575" cy="496475"/>
              </a:xfrm>
              <a:custGeom>
                <a:avLst/>
                <a:gdLst/>
                <a:ahLst/>
                <a:cxnLst/>
                <a:rect l="l" t="t" r="r" b="b"/>
                <a:pathLst>
                  <a:path w="29263" h="19859" fill="none" extrusionOk="0">
                    <a:moveTo>
                      <a:pt x="0" y="19858"/>
                    </a:moveTo>
                    <a:cubicBezTo>
                      <a:pt x="0" y="19858"/>
                      <a:pt x="11595" y="68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51"/>
              <p:cNvSpPr/>
              <p:nvPr/>
            </p:nvSpPr>
            <p:spPr>
              <a:xfrm>
                <a:off x="1441350" y="3843925"/>
                <a:ext cx="731575" cy="546125"/>
              </a:xfrm>
              <a:custGeom>
                <a:avLst/>
                <a:gdLst/>
                <a:ahLst/>
                <a:cxnLst/>
                <a:rect l="l" t="t" r="r" b="b"/>
                <a:pathLst>
                  <a:path w="29263" h="21845" fill="none" extrusionOk="0">
                    <a:moveTo>
                      <a:pt x="0" y="21845"/>
                    </a:moveTo>
                    <a:cubicBezTo>
                      <a:pt x="0" y="21845"/>
                      <a:pt x="11162" y="982"/>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51"/>
              <p:cNvSpPr/>
              <p:nvPr/>
            </p:nvSpPr>
            <p:spPr>
              <a:xfrm>
                <a:off x="1441350" y="4010550"/>
                <a:ext cx="731575" cy="666525"/>
              </a:xfrm>
              <a:custGeom>
                <a:avLst/>
                <a:gdLst/>
                <a:ahLst/>
                <a:cxnLst/>
                <a:rect l="l" t="t" r="r" b="b"/>
                <a:pathLst>
                  <a:path w="29263" h="26661" fill="none" extrusionOk="0">
                    <a:moveTo>
                      <a:pt x="0" y="26661"/>
                    </a:moveTo>
                    <a:cubicBezTo>
                      <a:pt x="0" y="26661"/>
                      <a:pt x="9952" y="2535"/>
                      <a:pt x="29262"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51"/>
              <p:cNvSpPr/>
              <p:nvPr/>
            </p:nvSpPr>
            <p:spPr>
              <a:xfrm>
                <a:off x="713225" y="3683025"/>
                <a:ext cx="731575" cy="496475"/>
              </a:xfrm>
              <a:custGeom>
                <a:avLst/>
                <a:gdLst/>
                <a:ahLst/>
                <a:cxnLst/>
                <a:rect l="l" t="t" r="r" b="b"/>
                <a:pathLst>
                  <a:path w="29263" h="19859" fill="none" extrusionOk="0">
                    <a:moveTo>
                      <a:pt x="29262" y="19858"/>
                    </a:moveTo>
                    <a:cubicBezTo>
                      <a:pt x="29262" y="19858"/>
                      <a:pt x="17690" y="68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51"/>
              <p:cNvSpPr/>
              <p:nvPr/>
            </p:nvSpPr>
            <p:spPr>
              <a:xfrm>
                <a:off x="713225" y="3843925"/>
                <a:ext cx="731575" cy="546125"/>
              </a:xfrm>
              <a:custGeom>
                <a:avLst/>
                <a:gdLst/>
                <a:ahLst/>
                <a:cxnLst/>
                <a:rect l="l" t="t" r="r" b="b"/>
                <a:pathLst>
                  <a:path w="29263" h="21845" fill="none" extrusionOk="0">
                    <a:moveTo>
                      <a:pt x="29262" y="21845"/>
                    </a:moveTo>
                    <a:cubicBezTo>
                      <a:pt x="29262" y="21845"/>
                      <a:pt x="18100" y="982"/>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51"/>
              <p:cNvSpPr/>
              <p:nvPr/>
            </p:nvSpPr>
            <p:spPr>
              <a:xfrm>
                <a:off x="713225" y="4010550"/>
                <a:ext cx="731575" cy="666525"/>
              </a:xfrm>
              <a:custGeom>
                <a:avLst/>
                <a:gdLst/>
                <a:ahLst/>
                <a:cxnLst/>
                <a:rect l="l" t="t" r="r" b="b"/>
                <a:pathLst>
                  <a:path w="29263" h="26661" fill="none" extrusionOk="0">
                    <a:moveTo>
                      <a:pt x="29262" y="26661"/>
                    </a:moveTo>
                    <a:cubicBezTo>
                      <a:pt x="29262" y="26661"/>
                      <a:pt x="19333" y="2535"/>
                      <a:pt x="0" y="1"/>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51"/>
              <p:cNvSpPr/>
              <p:nvPr/>
            </p:nvSpPr>
            <p:spPr>
              <a:xfrm>
                <a:off x="1441350" y="3526675"/>
                <a:ext cx="731575" cy="471925"/>
              </a:xfrm>
              <a:custGeom>
                <a:avLst/>
                <a:gdLst/>
                <a:ahLst/>
                <a:cxnLst/>
                <a:rect l="l" t="t" r="r" b="b"/>
                <a:pathLst>
                  <a:path w="29263" h="18877" fill="none" extrusionOk="0">
                    <a:moveTo>
                      <a:pt x="0" y="18877"/>
                    </a:moveTo>
                    <a:cubicBezTo>
                      <a:pt x="0" y="18877"/>
                      <a:pt x="9062" y="2465"/>
                      <a:pt x="29262"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51"/>
              <p:cNvSpPr/>
              <p:nvPr/>
            </p:nvSpPr>
            <p:spPr>
              <a:xfrm>
                <a:off x="713225" y="3526675"/>
                <a:ext cx="731575" cy="471925"/>
              </a:xfrm>
              <a:custGeom>
                <a:avLst/>
                <a:gdLst/>
                <a:ahLst/>
                <a:cxnLst/>
                <a:rect l="l" t="t" r="r" b="b"/>
                <a:pathLst>
                  <a:path w="29263" h="18877" fill="none" extrusionOk="0">
                    <a:moveTo>
                      <a:pt x="29262" y="18877"/>
                    </a:moveTo>
                    <a:cubicBezTo>
                      <a:pt x="29262" y="18877"/>
                      <a:pt x="20200" y="2465"/>
                      <a:pt x="0" y="0"/>
                    </a:cubicBezTo>
                  </a:path>
                </a:pathLst>
              </a:custGeom>
              <a:noFill/>
              <a:ln w="74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26"/>
        <p:cNvGrpSpPr/>
        <p:nvPr/>
      </p:nvGrpSpPr>
      <p:grpSpPr>
        <a:xfrm>
          <a:off x="0" y="0"/>
          <a:ext cx="0" cy="0"/>
          <a:chOff x="0" y="0"/>
          <a:chExt cx="0" cy="0"/>
        </a:xfrm>
      </p:grpSpPr>
      <p:sp>
        <p:nvSpPr>
          <p:cNvPr id="5027" name="Google Shape;5027;p47"/>
          <p:cNvSpPr txBox="1">
            <a:spLocks noGrp="1"/>
          </p:cNvSpPr>
          <p:nvPr>
            <p:ph type="title"/>
          </p:nvPr>
        </p:nvSpPr>
        <p:spPr>
          <a:xfrm>
            <a:off x="672420" y="2843995"/>
            <a:ext cx="243156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Publicação da Obra</a:t>
            </a:r>
            <a:endParaRPr dirty="0"/>
          </a:p>
        </p:txBody>
      </p:sp>
      <p:sp>
        <p:nvSpPr>
          <p:cNvPr id="5029" name="Google Shape;5029;p47"/>
          <p:cNvSpPr txBox="1">
            <a:spLocks noGrp="1"/>
          </p:cNvSpPr>
          <p:nvPr>
            <p:ph type="title" idx="2"/>
          </p:nvPr>
        </p:nvSpPr>
        <p:spPr>
          <a:xfrm>
            <a:off x="3403800" y="2918460"/>
            <a:ext cx="2431560" cy="37066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Contexto Histórico</a:t>
            </a:r>
            <a:endParaRPr dirty="0"/>
          </a:p>
        </p:txBody>
      </p:sp>
      <p:sp>
        <p:nvSpPr>
          <p:cNvPr id="5031" name="Google Shape;5031;p47"/>
          <p:cNvSpPr txBox="1">
            <a:spLocks noGrp="1"/>
          </p:cNvSpPr>
          <p:nvPr>
            <p:ph type="title" idx="4"/>
          </p:nvPr>
        </p:nvSpPr>
        <p:spPr>
          <a:xfrm>
            <a:off x="6110740" y="2841341"/>
            <a:ext cx="23364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Adaptações</a:t>
            </a:r>
            <a:endParaRPr dirty="0"/>
          </a:p>
        </p:txBody>
      </p:sp>
      <p:sp>
        <p:nvSpPr>
          <p:cNvPr id="5033" name="Google Shape;5033;p47"/>
          <p:cNvSpPr txBox="1">
            <a:spLocks noGrp="1"/>
          </p:cNvSpPr>
          <p:nvPr>
            <p:ph type="title" idx="6"/>
          </p:nvPr>
        </p:nvSpPr>
        <p:spPr>
          <a:xfrm>
            <a:off x="720000" y="172500"/>
            <a:ext cx="77040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3600" dirty="0"/>
              <a:t>Aspetos da Obra</a:t>
            </a:r>
            <a:endParaRPr dirty="0"/>
          </a:p>
        </p:txBody>
      </p:sp>
      <p:grpSp>
        <p:nvGrpSpPr>
          <p:cNvPr id="5035" name="Google Shape;5035;p47"/>
          <p:cNvGrpSpPr/>
          <p:nvPr/>
        </p:nvGrpSpPr>
        <p:grpSpPr>
          <a:xfrm>
            <a:off x="4372057" y="1946984"/>
            <a:ext cx="399888" cy="399048"/>
            <a:chOff x="7429366" y="3223183"/>
            <a:chExt cx="334634" cy="333904"/>
          </a:xfrm>
        </p:grpSpPr>
        <p:sp>
          <p:nvSpPr>
            <p:cNvPr id="5036" name="Google Shape;5036;p47"/>
            <p:cNvSpPr/>
            <p:nvPr/>
          </p:nvSpPr>
          <p:spPr>
            <a:xfrm>
              <a:off x="7429366" y="3223183"/>
              <a:ext cx="334634" cy="333904"/>
            </a:xfrm>
            <a:custGeom>
              <a:avLst/>
              <a:gdLst/>
              <a:ahLst/>
              <a:cxnLst/>
              <a:rect l="l" t="t" r="r" b="b"/>
              <a:pathLst>
                <a:path w="10538" h="10515" extrusionOk="0">
                  <a:moveTo>
                    <a:pt x="6978" y="322"/>
                  </a:moveTo>
                  <a:cubicBezTo>
                    <a:pt x="7930" y="322"/>
                    <a:pt x="8716" y="1096"/>
                    <a:pt x="8716" y="2061"/>
                  </a:cubicBezTo>
                  <a:cubicBezTo>
                    <a:pt x="8716" y="2334"/>
                    <a:pt x="8633" y="2644"/>
                    <a:pt x="8478" y="2942"/>
                  </a:cubicBezTo>
                  <a:cubicBezTo>
                    <a:pt x="8478" y="2954"/>
                    <a:pt x="8466" y="2977"/>
                    <a:pt x="8466" y="2977"/>
                  </a:cubicBezTo>
                  <a:cubicBezTo>
                    <a:pt x="8061" y="3823"/>
                    <a:pt x="7276" y="4704"/>
                    <a:pt x="6978" y="5025"/>
                  </a:cubicBezTo>
                  <a:cubicBezTo>
                    <a:pt x="6680" y="4716"/>
                    <a:pt x="5894" y="3835"/>
                    <a:pt x="5490" y="2989"/>
                  </a:cubicBezTo>
                  <a:cubicBezTo>
                    <a:pt x="5490" y="2977"/>
                    <a:pt x="5478" y="2954"/>
                    <a:pt x="5478" y="2942"/>
                  </a:cubicBezTo>
                  <a:cubicBezTo>
                    <a:pt x="5323" y="2632"/>
                    <a:pt x="5240" y="2334"/>
                    <a:pt x="5240" y="2061"/>
                  </a:cubicBezTo>
                  <a:cubicBezTo>
                    <a:pt x="5240" y="1096"/>
                    <a:pt x="6025" y="322"/>
                    <a:pt x="6978" y="322"/>
                  </a:cubicBezTo>
                  <a:close/>
                  <a:moveTo>
                    <a:pt x="5252" y="3227"/>
                  </a:moveTo>
                  <a:cubicBezTo>
                    <a:pt x="5728" y="4192"/>
                    <a:pt x="6597" y="5121"/>
                    <a:pt x="6811" y="5335"/>
                  </a:cubicBezTo>
                  <a:lnTo>
                    <a:pt x="6811" y="5811"/>
                  </a:lnTo>
                  <a:lnTo>
                    <a:pt x="3751" y="6728"/>
                  </a:lnTo>
                  <a:lnTo>
                    <a:pt x="3751" y="3668"/>
                  </a:lnTo>
                  <a:lnTo>
                    <a:pt x="5252" y="3227"/>
                  </a:lnTo>
                  <a:close/>
                  <a:moveTo>
                    <a:pt x="8704" y="3239"/>
                  </a:moveTo>
                  <a:lnTo>
                    <a:pt x="10205" y="3668"/>
                  </a:lnTo>
                  <a:lnTo>
                    <a:pt x="10205" y="6728"/>
                  </a:lnTo>
                  <a:lnTo>
                    <a:pt x="7145" y="5811"/>
                  </a:lnTo>
                  <a:lnTo>
                    <a:pt x="7145" y="5335"/>
                  </a:lnTo>
                  <a:cubicBezTo>
                    <a:pt x="7371" y="5121"/>
                    <a:pt x="8228" y="4192"/>
                    <a:pt x="8704" y="3239"/>
                  </a:cubicBezTo>
                  <a:close/>
                  <a:moveTo>
                    <a:pt x="358" y="2763"/>
                  </a:moveTo>
                  <a:lnTo>
                    <a:pt x="3418" y="3668"/>
                  </a:lnTo>
                  <a:lnTo>
                    <a:pt x="3418" y="6728"/>
                  </a:lnTo>
                  <a:lnTo>
                    <a:pt x="2263" y="6383"/>
                  </a:lnTo>
                  <a:cubicBezTo>
                    <a:pt x="2244" y="6375"/>
                    <a:pt x="2225" y="6372"/>
                    <a:pt x="2208" y="6372"/>
                  </a:cubicBezTo>
                  <a:cubicBezTo>
                    <a:pt x="2136" y="6372"/>
                    <a:pt x="2077" y="6425"/>
                    <a:pt x="2049" y="6502"/>
                  </a:cubicBezTo>
                  <a:cubicBezTo>
                    <a:pt x="2025" y="6585"/>
                    <a:pt x="2084" y="6680"/>
                    <a:pt x="2168" y="6704"/>
                  </a:cubicBezTo>
                  <a:lnTo>
                    <a:pt x="3418" y="7085"/>
                  </a:lnTo>
                  <a:lnTo>
                    <a:pt x="3418" y="10121"/>
                  </a:lnTo>
                  <a:lnTo>
                    <a:pt x="358" y="9204"/>
                  </a:lnTo>
                  <a:lnTo>
                    <a:pt x="358" y="6168"/>
                  </a:lnTo>
                  <a:lnTo>
                    <a:pt x="1513" y="6514"/>
                  </a:lnTo>
                  <a:lnTo>
                    <a:pt x="1561" y="6514"/>
                  </a:lnTo>
                  <a:cubicBezTo>
                    <a:pt x="1632" y="6514"/>
                    <a:pt x="1692" y="6466"/>
                    <a:pt x="1727" y="6394"/>
                  </a:cubicBezTo>
                  <a:cubicBezTo>
                    <a:pt x="1751" y="6311"/>
                    <a:pt x="1692" y="6216"/>
                    <a:pt x="1608" y="6192"/>
                  </a:cubicBezTo>
                  <a:lnTo>
                    <a:pt x="358" y="5811"/>
                  </a:lnTo>
                  <a:lnTo>
                    <a:pt x="358" y="2763"/>
                  </a:lnTo>
                  <a:close/>
                  <a:moveTo>
                    <a:pt x="7145" y="6156"/>
                  </a:moveTo>
                  <a:lnTo>
                    <a:pt x="10205" y="7061"/>
                  </a:lnTo>
                  <a:lnTo>
                    <a:pt x="10205" y="10121"/>
                  </a:lnTo>
                  <a:lnTo>
                    <a:pt x="7145" y="9204"/>
                  </a:lnTo>
                  <a:lnTo>
                    <a:pt x="7145" y="7990"/>
                  </a:lnTo>
                  <a:cubicBezTo>
                    <a:pt x="7145" y="7895"/>
                    <a:pt x="7073" y="7823"/>
                    <a:pt x="6978" y="7823"/>
                  </a:cubicBezTo>
                  <a:cubicBezTo>
                    <a:pt x="6895" y="7823"/>
                    <a:pt x="6811" y="7895"/>
                    <a:pt x="6811" y="7990"/>
                  </a:cubicBezTo>
                  <a:lnTo>
                    <a:pt x="6811" y="9204"/>
                  </a:lnTo>
                  <a:lnTo>
                    <a:pt x="3751" y="10121"/>
                  </a:lnTo>
                  <a:lnTo>
                    <a:pt x="3751" y="7061"/>
                  </a:lnTo>
                  <a:lnTo>
                    <a:pt x="6811" y="6156"/>
                  </a:lnTo>
                  <a:lnTo>
                    <a:pt x="6811" y="7311"/>
                  </a:lnTo>
                  <a:cubicBezTo>
                    <a:pt x="6811" y="7407"/>
                    <a:pt x="6895" y="7478"/>
                    <a:pt x="6978" y="7478"/>
                  </a:cubicBezTo>
                  <a:cubicBezTo>
                    <a:pt x="7073" y="7478"/>
                    <a:pt x="7145" y="7407"/>
                    <a:pt x="7145" y="7311"/>
                  </a:cubicBezTo>
                  <a:lnTo>
                    <a:pt x="7145" y="6156"/>
                  </a:lnTo>
                  <a:close/>
                  <a:moveTo>
                    <a:pt x="6966" y="1"/>
                  </a:moveTo>
                  <a:cubicBezTo>
                    <a:pt x="5823" y="1"/>
                    <a:pt x="4894" y="918"/>
                    <a:pt x="4894" y="2061"/>
                  </a:cubicBezTo>
                  <a:cubicBezTo>
                    <a:pt x="4894" y="2334"/>
                    <a:pt x="4966" y="2632"/>
                    <a:pt x="5085" y="2930"/>
                  </a:cubicBezTo>
                  <a:lnTo>
                    <a:pt x="3573" y="3370"/>
                  </a:lnTo>
                  <a:lnTo>
                    <a:pt x="215" y="2382"/>
                  </a:lnTo>
                  <a:cubicBezTo>
                    <a:pt x="205" y="2375"/>
                    <a:pt x="192" y="2372"/>
                    <a:pt x="179" y="2372"/>
                  </a:cubicBezTo>
                  <a:cubicBezTo>
                    <a:pt x="146" y="2372"/>
                    <a:pt x="106" y="2389"/>
                    <a:pt x="72" y="2406"/>
                  </a:cubicBezTo>
                  <a:cubicBezTo>
                    <a:pt x="25" y="2442"/>
                    <a:pt x="1" y="2477"/>
                    <a:pt x="1" y="2537"/>
                  </a:cubicBezTo>
                  <a:lnTo>
                    <a:pt x="1" y="5954"/>
                  </a:lnTo>
                  <a:lnTo>
                    <a:pt x="1" y="9335"/>
                  </a:lnTo>
                  <a:cubicBezTo>
                    <a:pt x="1" y="9419"/>
                    <a:pt x="37" y="9478"/>
                    <a:pt x="120" y="9502"/>
                  </a:cubicBezTo>
                  <a:lnTo>
                    <a:pt x="3513" y="10514"/>
                  </a:lnTo>
                  <a:lnTo>
                    <a:pt x="3573" y="10514"/>
                  </a:lnTo>
                  <a:lnTo>
                    <a:pt x="6847" y="9550"/>
                  </a:lnTo>
                  <a:cubicBezTo>
                    <a:pt x="6859" y="9562"/>
                    <a:pt x="6883" y="9562"/>
                    <a:pt x="6918" y="9562"/>
                  </a:cubicBezTo>
                  <a:cubicBezTo>
                    <a:pt x="6942" y="9562"/>
                    <a:pt x="6966" y="9562"/>
                    <a:pt x="6990" y="9550"/>
                  </a:cubicBezTo>
                  <a:lnTo>
                    <a:pt x="10264" y="10514"/>
                  </a:lnTo>
                  <a:lnTo>
                    <a:pt x="10312" y="10514"/>
                  </a:lnTo>
                  <a:cubicBezTo>
                    <a:pt x="10335" y="10514"/>
                    <a:pt x="10383" y="10502"/>
                    <a:pt x="10419" y="10490"/>
                  </a:cubicBezTo>
                  <a:cubicBezTo>
                    <a:pt x="10455" y="10454"/>
                    <a:pt x="10490" y="10407"/>
                    <a:pt x="10490" y="10347"/>
                  </a:cubicBezTo>
                  <a:lnTo>
                    <a:pt x="10538" y="6942"/>
                  </a:lnTo>
                  <a:lnTo>
                    <a:pt x="10538" y="3549"/>
                  </a:lnTo>
                  <a:cubicBezTo>
                    <a:pt x="10538" y="3477"/>
                    <a:pt x="10490" y="3418"/>
                    <a:pt x="10419" y="3394"/>
                  </a:cubicBezTo>
                  <a:lnTo>
                    <a:pt x="8835" y="2930"/>
                  </a:lnTo>
                  <a:cubicBezTo>
                    <a:pt x="8954" y="2632"/>
                    <a:pt x="9038" y="2334"/>
                    <a:pt x="9038" y="2061"/>
                  </a:cubicBezTo>
                  <a:cubicBezTo>
                    <a:pt x="9038" y="918"/>
                    <a:pt x="8109" y="1"/>
                    <a:pt x="69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47"/>
            <p:cNvSpPr/>
            <p:nvPr/>
          </p:nvSpPr>
          <p:spPr>
            <a:xfrm>
              <a:off x="7613514" y="3251541"/>
              <a:ext cx="74878" cy="74529"/>
            </a:xfrm>
            <a:custGeom>
              <a:avLst/>
              <a:gdLst/>
              <a:ahLst/>
              <a:cxnLst/>
              <a:rect l="l" t="t" r="r" b="b"/>
              <a:pathLst>
                <a:path w="2358" h="2347" extrusionOk="0">
                  <a:moveTo>
                    <a:pt x="1179" y="322"/>
                  </a:moveTo>
                  <a:cubicBezTo>
                    <a:pt x="1643" y="322"/>
                    <a:pt x="2012" y="691"/>
                    <a:pt x="2012" y="1156"/>
                  </a:cubicBezTo>
                  <a:cubicBezTo>
                    <a:pt x="2012" y="1620"/>
                    <a:pt x="1643" y="1989"/>
                    <a:pt x="1179" y="1989"/>
                  </a:cubicBezTo>
                  <a:cubicBezTo>
                    <a:pt x="715" y="1989"/>
                    <a:pt x="345" y="1620"/>
                    <a:pt x="345" y="1156"/>
                  </a:cubicBezTo>
                  <a:cubicBezTo>
                    <a:pt x="334" y="703"/>
                    <a:pt x="715" y="322"/>
                    <a:pt x="1179" y="322"/>
                  </a:cubicBezTo>
                  <a:close/>
                  <a:moveTo>
                    <a:pt x="1179" y="1"/>
                  </a:moveTo>
                  <a:cubicBezTo>
                    <a:pt x="524" y="1"/>
                    <a:pt x="0" y="513"/>
                    <a:pt x="0" y="1168"/>
                  </a:cubicBezTo>
                  <a:cubicBezTo>
                    <a:pt x="0" y="1811"/>
                    <a:pt x="524" y="2346"/>
                    <a:pt x="1179" y="2346"/>
                  </a:cubicBezTo>
                  <a:cubicBezTo>
                    <a:pt x="1834" y="2346"/>
                    <a:pt x="2358" y="1822"/>
                    <a:pt x="2358" y="1168"/>
                  </a:cubicBezTo>
                  <a:cubicBezTo>
                    <a:pt x="2358" y="513"/>
                    <a:pt x="1834" y="1"/>
                    <a:pt x="1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39" name="Google Shape;5039;p47"/>
          <p:cNvGrpSpPr/>
          <p:nvPr/>
        </p:nvGrpSpPr>
        <p:grpSpPr>
          <a:xfrm>
            <a:off x="1274349" y="1544844"/>
            <a:ext cx="1323552" cy="1203322"/>
            <a:chOff x="5470677" y="610925"/>
            <a:chExt cx="1208723" cy="1099025"/>
          </a:xfrm>
        </p:grpSpPr>
        <p:sp>
          <p:nvSpPr>
            <p:cNvPr id="5040" name="Google Shape;5040;p47"/>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47"/>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47"/>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3" name="Google Shape;5043;p47"/>
          <p:cNvGrpSpPr/>
          <p:nvPr/>
        </p:nvGrpSpPr>
        <p:grpSpPr>
          <a:xfrm>
            <a:off x="6636561" y="1519219"/>
            <a:ext cx="1323552" cy="1203322"/>
            <a:chOff x="5470677" y="610925"/>
            <a:chExt cx="1208723" cy="1099025"/>
          </a:xfrm>
        </p:grpSpPr>
        <p:sp>
          <p:nvSpPr>
            <p:cNvPr id="5044" name="Google Shape;5044;p47"/>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47"/>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47"/>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47" name="Google Shape;5047;p47"/>
          <p:cNvGrpSpPr/>
          <p:nvPr/>
        </p:nvGrpSpPr>
        <p:grpSpPr>
          <a:xfrm>
            <a:off x="3910224" y="1572331"/>
            <a:ext cx="1323552" cy="1203322"/>
            <a:chOff x="5470677" y="610925"/>
            <a:chExt cx="1208723" cy="1099025"/>
          </a:xfrm>
        </p:grpSpPr>
        <p:sp>
          <p:nvSpPr>
            <p:cNvPr id="5048" name="Google Shape;5048;p47"/>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47"/>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47"/>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16773;p86">
            <a:extLst>
              <a:ext uri="{FF2B5EF4-FFF2-40B4-BE49-F238E27FC236}">
                <a16:creationId xmlns:a16="http://schemas.microsoft.com/office/drawing/2014/main" id="{9A27F99A-6C06-24E6-3C48-65738666455A}"/>
              </a:ext>
            </a:extLst>
          </p:cNvPr>
          <p:cNvGrpSpPr/>
          <p:nvPr/>
        </p:nvGrpSpPr>
        <p:grpSpPr>
          <a:xfrm>
            <a:off x="1676992" y="1941316"/>
            <a:ext cx="472368" cy="396320"/>
            <a:chOff x="7973468" y="3382322"/>
            <a:chExt cx="352590" cy="287072"/>
          </a:xfrm>
          <a:solidFill>
            <a:srgbClr val="FFCEA1"/>
          </a:solidFill>
        </p:grpSpPr>
        <p:sp>
          <p:nvSpPr>
            <p:cNvPr id="3" name="Google Shape;16774;p86">
              <a:extLst>
                <a:ext uri="{FF2B5EF4-FFF2-40B4-BE49-F238E27FC236}">
                  <a16:creationId xmlns:a16="http://schemas.microsoft.com/office/drawing/2014/main" id="{66AAFE86-868F-0C0C-43A6-7B37EB6FF8FE}"/>
                </a:ext>
              </a:extLst>
            </p:cNvPr>
            <p:cNvSpPr/>
            <p:nvPr/>
          </p:nvSpPr>
          <p:spPr>
            <a:xfrm>
              <a:off x="7973468" y="3382322"/>
              <a:ext cx="352590" cy="287072"/>
            </a:xfrm>
            <a:custGeom>
              <a:avLst/>
              <a:gdLst/>
              <a:ahLst/>
              <a:cxnLst/>
              <a:rect l="l" t="t" r="r" b="b"/>
              <a:pathLst>
                <a:path w="11086" h="9026" extrusionOk="0">
                  <a:moveTo>
                    <a:pt x="5370" y="334"/>
                  </a:moveTo>
                  <a:lnTo>
                    <a:pt x="5370" y="7001"/>
                  </a:lnTo>
                  <a:lnTo>
                    <a:pt x="941" y="7001"/>
                  </a:lnTo>
                  <a:lnTo>
                    <a:pt x="941" y="334"/>
                  </a:lnTo>
                  <a:close/>
                  <a:moveTo>
                    <a:pt x="5370" y="7323"/>
                  </a:moveTo>
                  <a:lnTo>
                    <a:pt x="5370" y="7656"/>
                  </a:lnTo>
                  <a:lnTo>
                    <a:pt x="941" y="7656"/>
                  </a:lnTo>
                  <a:lnTo>
                    <a:pt x="941" y="7323"/>
                  </a:lnTo>
                  <a:close/>
                  <a:moveTo>
                    <a:pt x="10133" y="7323"/>
                  </a:moveTo>
                  <a:lnTo>
                    <a:pt x="10133" y="7656"/>
                  </a:lnTo>
                  <a:lnTo>
                    <a:pt x="5704" y="7656"/>
                  </a:lnTo>
                  <a:lnTo>
                    <a:pt x="5704" y="7323"/>
                  </a:lnTo>
                  <a:close/>
                  <a:moveTo>
                    <a:pt x="5835" y="7977"/>
                  </a:moveTo>
                  <a:lnTo>
                    <a:pt x="5835" y="8680"/>
                  </a:lnTo>
                  <a:lnTo>
                    <a:pt x="5240" y="8692"/>
                  </a:lnTo>
                  <a:cubicBezTo>
                    <a:pt x="5240" y="8692"/>
                    <a:pt x="5228" y="8692"/>
                    <a:pt x="5228" y="8680"/>
                  </a:cubicBezTo>
                  <a:lnTo>
                    <a:pt x="5228" y="7977"/>
                  </a:lnTo>
                  <a:close/>
                  <a:moveTo>
                    <a:pt x="775" y="0"/>
                  </a:moveTo>
                  <a:cubicBezTo>
                    <a:pt x="691" y="0"/>
                    <a:pt x="608" y="72"/>
                    <a:pt x="608" y="167"/>
                  </a:cubicBezTo>
                  <a:lnTo>
                    <a:pt x="608" y="536"/>
                  </a:lnTo>
                  <a:lnTo>
                    <a:pt x="465" y="536"/>
                  </a:lnTo>
                  <a:cubicBezTo>
                    <a:pt x="215" y="536"/>
                    <a:pt x="1" y="738"/>
                    <a:pt x="1" y="1000"/>
                  </a:cubicBezTo>
                  <a:lnTo>
                    <a:pt x="1" y="1715"/>
                  </a:lnTo>
                  <a:cubicBezTo>
                    <a:pt x="1" y="1798"/>
                    <a:pt x="72" y="1881"/>
                    <a:pt x="167" y="1881"/>
                  </a:cubicBezTo>
                  <a:cubicBezTo>
                    <a:pt x="251" y="1881"/>
                    <a:pt x="334" y="1798"/>
                    <a:pt x="334" y="1715"/>
                  </a:cubicBezTo>
                  <a:lnTo>
                    <a:pt x="334" y="1000"/>
                  </a:lnTo>
                  <a:cubicBezTo>
                    <a:pt x="334" y="929"/>
                    <a:pt x="394" y="869"/>
                    <a:pt x="465" y="869"/>
                  </a:cubicBezTo>
                  <a:lnTo>
                    <a:pt x="608" y="869"/>
                  </a:lnTo>
                  <a:lnTo>
                    <a:pt x="608" y="7799"/>
                  </a:lnTo>
                  <a:cubicBezTo>
                    <a:pt x="608" y="7894"/>
                    <a:pt x="691" y="7965"/>
                    <a:pt x="775" y="7965"/>
                  </a:cubicBezTo>
                  <a:lnTo>
                    <a:pt x="4918" y="7965"/>
                  </a:lnTo>
                  <a:lnTo>
                    <a:pt x="4918" y="8335"/>
                  </a:lnTo>
                  <a:lnTo>
                    <a:pt x="465" y="8335"/>
                  </a:lnTo>
                  <a:cubicBezTo>
                    <a:pt x="394" y="8335"/>
                    <a:pt x="334" y="8275"/>
                    <a:pt x="334" y="8204"/>
                  </a:cubicBezTo>
                  <a:lnTo>
                    <a:pt x="334" y="2429"/>
                  </a:lnTo>
                  <a:cubicBezTo>
                    <a:pt x="334" y="2334"/>
                    <a:pt x="251" y="2262"/>
                    <a:pt x="167" y="2262"/>
                  </a:cubicBezTo>
                  <a:cubicBezTo>
                    <a:pt x="72" y="2262"/>
                    <a:pt x="1" y="2334"/>
                    <a:pt x="1" y="2429"/>
                  </a:cubicBezTo>
                  <a:lnTo>
                    <a:pt x="1" y="8204"/>
                  </a:lnTo>
                  <a:cubicBezTo>
                    <a:pt x="1" y="8454"/>
                    <a:pt x="215" y="8668"/>
                    <a:pt x="465" y="8668"/>
                  </a:cubicBezTo>
                  <a:lnTo>
                    <a:pt x="4918" y="8668"/>
                  </a:lnTo>
                  <a:lnTo>
                    <a:pt x="4918" y="8680"/>
                  </a:lnTo>
                  <a:cubicBezTo>
                    <a:pt x="4918" y="8858"/>
                    <a:pt x="5061" y="9025"/>
                    <a:pt x="5251" y="9025"/>
                  </a:cubicBezTo>
                  <a:lnTo>
                    <a:pt x="5835" y="9025"/>
                  </a:lnTo>
                  <a:cubicBezTo>
                    <a:pt x="6013" y="9025"/>
                    <a:pt x="6180" y="8870"/>
                    <a:pt x="6180" y="8680"/>
                  </a:cubicBezTo>
                  <a:lnTo>
                    <a:pt x="6180" y="8668"/>
                  </a:lnTo>
                  <a:lnTo>
                    <a:pt x="10633" y="8668"/>
                  </a:lnTo>
                  <a:cubicBezTo>
                    <a:pt x="10883" y="8668"/>
                    <a:pt x="11085" y="8454"/>
                    <a:pt x="11085" y="8204"/>
                  </a:cubicBezTo>
                  <a:lnTo>
                    <a:pt x="11085" y="1012"/>
                  </a:lnTo>
                  <a:cubicBezTo>
                    <a:pt x="11074" y="762"/>
                    <a:pt x="10871" y="548"/>
                    <a:pt x="10609" y="548"/>
                  </a:cubicBezTo>
                  <a:lnTo>
                    <a:pt x="10466" y="548"/>
                  </a:lnTo>
                  <a:lnTo>
                    <a:pt x="10466" y="179"/>
                  </a:lnTo>
                  <a:cubicBezTo>
                    <a:pt x="10466" y="95"/>
                    <a:pt x="10395" y="12"/>
                    <a:pt x="10300" y="12"/>
                  </a:cubicBezTo>
                  <a:lnTo>
                    <a:pt x="9692" y="12"/>
                  </a:lnTo>
                  <a:cubicBezTo>
                    <a:pt x="9597" y="12"/>
                    <a:pt x="9526" y="95"/>
                    <a:pt x="9526" y="179"/>
                  </a:cubicBezTo>
                  <a:cubicBezTo>
                    <a:pt x="9526" y="274"/>
                    <a:pt x="9597" y="345"/>
                    <a:pt x="9692" y="345"/>
                  </a:cubicBezTo>
                  <a:lnTo>
                    <a:pt x="10133" y="345"/>
                  </a:lnTo>
                  <a:lnTo>
                    <a:pt x="10133" y="5894"/>
                  </a:lnTo>
                  <a:cubicBezTo>
                    <a:pt x="10133" y="5989"/>
                    <a:pt x="10216" y="6060"/>
                    <a:pt x="10300" y="6060"/>
                  </a:cubicBezTo>
                  <a:cubicBezTo>
                    <a:pt x="10395" y="6060"/>
                    <a:pt x="10466" y="5989"/>
                    <a:pt x="10466" y="5894"/>
                  </a:cubicBezTo>
                  <a:lnTo>
                    <a:pt x="10466" y="881"/>
                  </a:lnTo>
                  <a:lnTo>
                    <a:pt x="10609" y="881"/>
                  </a:lnTo>
                  <a:cubicBezTo>
                    <a:pt x="10693" y="881"/>
                    <a:pt x="10752" y="941"/>
                    <a:pt x="10752" y="1012"/>
                  </a:cubicBezTo>
                  <a:lnTo>
                    <a:pt x="10752" y="8204"/>
                  </a:lnTo>
                  <a:cubicBezTo>
                    <a:pt x="10752" y="8275"/>
                    <a:pt x="10693" y="8335"/>
                    <a:pt x="10609" y="8335"/>
                  </a:cubicBezTo>
                  <a:lnTo>
                    <a:pt x="6168" y="8335"/>
                  </a:lnTo>
                  <a:lnTo>
                    <a:pt x="6168" y="7965"/>
                  </a:lnTo>
                  <a:lnTo>
                    <a:pt x="10300" y="7965"/>
                  </a:lnTo>
                  <a:cubicBezTo>
                    <a:pt x="10395" y="7965"/>
                    <a:pt x="10466" y="7882"/>
                    <a:pt x="10466" y="7799"/>
                  </a:cubicBezTo>
                  <a:lnTo>
                    <a:pt x="10466" y="6584"/>
                  </a:lnTo>
                  <a:cubicBezTo>
                    <a:pt x="10466" y="6489"/>
                    <a:pt x="10395" y="6418"/>
                    <a:pt x="10300" y="6418"/>
                  </a:cubicBezTo>
                  <a:cubicBezTo>
                    <a:pt x="10216" y="6418"/>
                    <a:pt x="10133" y="6489"/>
                    <a:pt x="10133" y="6584"/>
                  </a:cubicBezTo>
                  <a:lnTo>
                    <a:pt x="10133" y="7001"/>
                  </a:lnTo>
                  <a:lnTo>
                    <a:pt x="5704" y="7001"/>
                  </a:lnTo>
                  <a:lnTo>
                    <a:pt x="5704" y="334"/>
                  </a:lnTo>
                  <a:lnTo>
                    <a:pt x="9002" y="334"/>
                  </a:lnTo>
                  <a:cubicBezTo>
                    <a:pt x="9097" y="334"/>
                    <a:pt x="9169" y="250"/>
                    <a:pt x="9169" y="167"/>
                  </a:cubicBezTo>
                  <a:cubicBezTo>
                    <a:pt x="9169" y="72"/>
                    <a:pt x="9097" y="0"/>
                    <a:pt x="90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4" name="Google Shape;16775;p86">
              <a:extLst>
                <a:ext uri="{FF2B5EF4-FFF2-40B4-BE49-F238E27FC236}">
                  <a16:creationId xmlns:a16="http://schemas.microsoft.com/office/drawing/2014/main" id="{E6C5318E-A3F2-362F-733B-D68636E85BD8}"/>
                </a:ext>
              </a:extLst>
            </p:cNvPr>
            <p:cNvSpPr/>
            <p:nvPr/>
          </p:nvSpPr>
          <p:spPr>
            <a:xfrm>
              <a:off x="8051486" y="3417149"/>
              <a:ext cx="73883" cy="10623"/>
            </a:xfrm>
            <a:custGeom>
              <a:avLst/>
              <a:gdLst/>
              <a:ahLst/>
              <a:cxnLst/>
              <a:rect l="l" t="t" r="r" b="b"/>
              <a:pathLst>
                <a:path w="2323" h="334" extrusionOk="0">
                  <a:moveTo>
                    <a:pt x="167" y="1"/>
                  </a:moveTo>
                  <a:cubicBezTo>
                    <a:pt x="84" y="1"/>
                    <a:pt x="0" y="84"/>
                    <a:pt x="0" y="167"/>
                  </a:cubicBezTo>
                  <a:cubicBezTo>
                    <a:pt x="0" y="262"/>
                    <a:pt x="84" y="334"/>
                    <a:pt x="167" y="334"/>
                  </a:cubicBezTo>
                  <a:lnTo>
                    <a:pt x="2167" y="334"/>
                  </a:lnTo>
                  <a:cubicBezTo>
                    <a:pt x="2251" y="334"/>
                    <a:pt x="2322" y="262"/>
                    <a:pt x="2322" y="167"/>
                  </a:cubicBezTo>
                  <a:cubicBezTo>
                    <a:pt x="2322" y="84"/>
                    <a:pt x="2251" y="1"/>
                    <a:pt x="2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5" name="Google Shape;16776;p86">
              <a:extLst>
                <a:ext uri="{FF2B5EF4-FFF2-40B4-BE49-F238E27FC236}">
                  <a16:creationId xmlns:a16="http://schemas.microsoft.com/office/drawing/2014/main" id="{6EEA9C48-C2ED-17BE-515C-4B20344AF562}"/>
                </a:ext>
              </a:extLst>
            </p:cNvPr>
            <p:cNvSpPr/>
            <p:nvPr/>
          </p:nvSpPr>
          <p:spPr>
            <a:xfrm>
              <a:off x="8022702" y="3437981"/>
              <a:ext cx="102667" cy="10623"/>
            </a:xfrm>
            <a:custGeom>
              <a:avLst/>
              <a:gdLst/>
              <a:ahLst/>
              <a:cxnLst/>
              <a:rect l="l" t="t" r="r" b="b"/>
              <a:pathLst>
                <a:path w="3228" h="334" extrusionOk="0">
                  <a:moveTo>
                    <a:pt x="167" y="0"/>
                  </a:moveTo>
                  <a:cubicBezTo>
                    <a:pt x="72" y="0"/>
                    <a:pt x="1" y="84"/>
                    <a:pt x="1" y="167"/>
                  </a:cubicBezTo>
                  <a:cubicBezTo>
                    <a:pt x="12" y="262"/>
                    <a:pt x="72" y="334"/>
                    <a:pt x="167" y="334"/>
                  </a:cubicBezTo>
                  <a:lnTo>
                    <a:pt x="3072" y="334"/>
                  </a:lnTo>
                  <a:cubicBezTo>
                    <a:pt x="3156" y="334"/>
                    <a:pt x="3227" y="262"/>
                    <a:pt x="3227" y="167"/>
                  </a:cubicBezTo>
                  <a:cubicBezTo>
                    <a:pt x="3227" y="84"/>
                    <a:pt x="3156" y="0"/>
                    <a:pt x="3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6" name="Google Shape;16777;p86">
              <a:extLst>
                <a:ext uri="{FF2B5EF4-FFF2-40B4-BE49-F238E27FC236}">
                  <a16:creationId xmlns:a16="http://schemas.microsoft.com/office/drawing/2014/main" id="{79597925-D11A-2C53-DC15-EC26CE75A981}"/>
                </a:ext>
              </a:extLst>
            </p:cNvPr>
            <p:cNvSpPr/>
            <p:nvPr/>
          </p:nvSpPr>
          <p:spPr>
            <a:xfrm>
              <a:off x="8022702" y="3458432"/>
              <a:ext cx="102667" cy="10623"/>
            </a:xfrm>
            <a:custGeom>
              <a:avLst/>
              <a:gdLst/>
              <a:ahLst/>
              <a:cxnLst/>
              <a:rect l="l" t="t" r="r" b="b"/>
              <a:pathLst>
                <a:path w="3228" h="334" extrusionOk="0">
                  <a:moveTo>
                    <a:pt x="167" y="0"/>
                  </a:moveTo>
                  <a:cubicBezTo>
                    <a:pt x="72" y="0"/>
                    <a:pt x="1" y="84"/>
                    <a:pt x="1" y="167"/>
                  </a:cubicBezTo>
                  <a:cubicBezTo>
                    <a:pt x="12" y="274"/>
                    <a:pt x="72" y="334"/>
                    <a:pt x="167" y="334"/>
                  </a:cubicBezTo>
                  <a:lnTo>
                    <a:pt x="3072" y="334"/>
                  </a:lnTo>
                  <a:cubicBezTo>
                    <a:pt x="3156" y="334"/>
                    <a:pt x="3227" y="262"/>
                    <a:pt x="3227" y="167"/>
                  </a:cubicBezTo>
                  <a:cubicBezTo>
                    <a:pt x="3227" y="84"/>
                    <a:pt x="3156" y="0"/>
                    <a:pt x="3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7" name="Google Shape;16778;p86">
              <a:extLst>
                <a:ext uri="{FF2B5EF4-FFF2-40B4-BE49-F238E27FC236}">
                  <a16:creationId xmlns:a16="http://schemas.microsoft.com/office/drawing/2014/main" id="{964929A9-B302-DD54-228C-247B7A95354E}"/>
                </a:ext>
              </a:extLst>
            </p:cNvPr>
            <p:cNvSpPr/>
            <p:nvPr/>
          </p:nvSpPr>
          <p:spPr>
            <a:xfrm>
              <a:off x="8022702" y="3479264"/>
              <a:ext cx="81071" cy="10623"/>
            </a:xfrm>
            <a:custGeom>
              <a:avLst/>
              <a:gdLst/>
              <a:ahLst/>
              <a:cxnLst/>
              <a:rect l="l" t="t" r="r" b="b"/>
              <a:pathLst>
                <a:path w="2549" h="334" extrusionOk="0">
                  <a:moveTo>
                    <a:pt x="167" y="0"/>
                  </a:moveTo>
                  <a:cubicBezTo>
                    <a:pt x="72" y="0"/>
                    <a:pt x="1" y="84"/>
                    <a:pt x="1" y="167"/>
                  </a:cubicBezTo>
                  <a:cubicBezTo>
                    <a:pt x="12" y="262"/>
                    <a:pt x="72" y="334"/>
                    <a:pt x="167" y="334"/>
                  </a:cubicBezTo>
                  <a:lnTo>
                    <a:pt x="2382" y="334"/>
                  </a:lnTo>
                  <a:cubicBezTo>
                    <a:pt x="2477" y="334"/>
                    <a:pt x="2549" y="262"/>
                    <a:pt x="2549" y="167"/>
                  </a:cubicBezTo>
                  <a:cubicBezTo>
                    <a:pt x="2549" y="84"/>
                    <a:pt x="2477" y="0"/>
                    <a:pt x="2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8" name="Google Shape;16779;p86">
              <a:extLst>
                <a:ext uri="{FF2B5EF4-FFF2-40B4-BE49-F238E27FC236}">
                  <a16:creationId xmlns:a16="http://schemas.microsoft.com/office/drawing/2014/main" id="{7402D083-DF59-8868-3522-5A59964D7802}"/>
                </a:ext>
              </a:extLst>
            </p:cNvPr>
            <p:cNvSpPr/>
            <p:nvPr/>
          </p:nvSpPr>
          <p:spPr>
            <a:xfrm>
              <a:off x="8051486" y="3520515"/>
              <a:ext cx="73883" cy="10655"/>
            </a:xfrm>
            <a:custGeom>
              <a:avLst/>
              <a:gdLst/>
              <a:ahLst/>
              <a:cxnLst/>
              <a:rect l="l" t="t" r="r" b="b"/>
              <a:pathLst>
                <a:path w="2323" h="335" extrusionOk="0">
                  <a:moveTo>
                    <a:pt x="167" y="1"/>
                  </a:moveTo>
                  <a:cubicBezTo>
                    <a:pt x="84" y="1"/>
                    <a:pt x="0" y="72"/>
                    <a:pt x="0" y="168"/>
                  </a:cubicBezTo>
                  <a:cubicBezTo>
                    <a:pt x="0" y="251"/>
                    <a:pt x="84" y="334"/>
                    <a:pt x="167" y="334"/>
                  </a:cubicBezTo>
                  <a:lnTo>
                    <a:pt x="2167" y="334"/>
                  </a:lnTo>
                  <a:cubicBezTo>
                    <a:pt x="2251" y="334"/>
                    <a:pt x="2322" y="251"/>
                    <a:pt x="2322" y="168"/>
                  </a:cubicBezTo>
                  <a:cubicBezTo>
                    <a:pt x="2322" y="72"/>
                    <a:pt x="2251" y="1"/>
                    <a:pt x="2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9" name="Google Shape;16780;p86">
              <a:extLst>
                <a:ext uri="{FF2B5EF4-FFF2-40B4-BE49-F238E27FC236}">
                  <a16:creationId xmlns:a16="http://schemas.microsoft.com/office/drawing/2014/main" id="{3DD7B878-85EE-FE8D-CE04-7FB2A227DC2F}"/>
                </a:ext>
              </a:extLst>
            </p:cNvPr>
            <p:cNvSpPr/>
            <p:nvPr/>
          </p:nvSpPr>
          <p:spPr>
            <a:xfrm>
              <a:off x="8022702" y="3540966"/>
              <a:ext cx="102667" cy="10273"/>
            </a:xfrm>
            <a:custGeom>
              <a:avLst/>
              <a:gdLst/>
              <a:ahLst/>
              <a:cxnLst/>
              <a:rect l="l" t="t" r="r" b="b"/>
              <a:pathLst>
                <a:path w="3228" h="323" extrusionOk="0">
                  <a:moveTo>
                    <a:pt x="167" y="1"/>
                  </a:moveTo>
                  <a:cubicBezTo>
                    <a:pt x="72" y="1"/>
                    <a:pt x="1" y="72"/>
                    <a:pt x="1" y="168"/>
                  </a:cubicBezTo>
                  <a:cubicBezTo>
                    <a:pt x="12" y="263"/>
                    <a:pt x="72" y="322"/>
                    <a:pt x="167" y="322"/>
                  </a:cubicBezTo>
                  <a:lnTo>
                    <a:pt x="3072" y="322"/>
                  </a:lnTo>
                  <a:cubicBezTo>
                    <a:pt x="3156" y="322"/>
                    <a:pt x="3227" y="251"/>
                    <a:pt x="3227" y="168"/>
                  </a:cubicBezTo>
                  <a:cubicBezTo>
                    <a:pt x="3227" y="72"/>
                    <a:pt x="3156" y="1"/>
                    <a:pt x="3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10" name="Google Shape;16781;p86">
              <a:extLst>
                <a:ext uri="{FF2B5EF4-FFF2-40B4-BE49-F238E27FC236}">
                  <a16:creationId xmlns:a16="http://schemas.microsoft.com/office/drawing/2014/main" id="{2FE1318D-E7CE-4B68-1FF6-EC6D9951F0B6}"/>
                </a:ext>
              </a:extLst>
            </p:cNvPr>
            <p:cNvSpPr/>
            <p:nvPr/>
          </p:nvSpPr>
          <p:spPr>
            <a:xfrm>
              <a:off x="8022702" y="3561798"/>
              <a:ext cx="49266" cy="10273"/>
            </a:xfrm>
            <a:custGeom>
              <a:avLst/>
              <a:gdLst/>
              <a:ahLst/>
              <a:cxnLst/>
              <a:rect l="l" t="t" r="r" b="b"/>
              <a:pathLst>
                <a:path w="1549" h="323" extrusionOk="0">
                  <a:moveTo>
                    <a:pt x="167" y="1"/>
                  </a:moveTo>
                  <a:cubicBezTo>
                    <a:pt x="72" y="1"/>
                    <a:pt x="1" y="72"/>
                    <a:pt x="1" y="167"/>
                  </a:cubicBezTo>
                  <a:cubicBezTo>
                    <a:pt x="12" y="251"/>
                    <a:pt x="72" y="322"/>
                    <a:pt x="167" y="322"/>
                  </a:cubicBezTo>
                  <a:lnTo>
                    <a:pt x="1382" y="322"/>
                  </a:lnTo>
                  <a:cubicBezTo>
                    <a:pt x="1477" y="322"/>
                    <a:pt x="1548" y="251"/>
                    <a:pt x="1548" y="167"/>
                  </a:cubicBezTo>
                  <a:cubicBezTo>
                    <a:pt x="1548" y="72"/>
                    <a:pt x="1477" y="1"/>
                    <a:pt x="13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11" name="Google Shape;16782;p86">
              <a:extLst>
                <a:ext uri="{FF2B5EF4-FFF2-40B4-BE49-F238E27FC236}">
                  <a16:creationId xmlns:a16="http://schemas.microsoft.com/office/drawing/2014/main" id="{C6BE77CB-EE62-A096-158D-77ABED56282D}"/>
                </a:ext>
              </a:extLst>
            </p:cNvPr>
            <p:cNvSpPr/>
            <p:nvPr/>
          </p:nvSpPr>
          <p:spPr>
            <a:xfrm>
              <a:off x="8200683" y="3486452"/>
              <a:ext cx="73883" cy="10623"/>
            </a:xfrm>
            <a:custGeom>
              <a:avLst/>
              <a:gdLst/>
              <a:ahLst/>
              <a:cxnLst/>
              <a:rect l="l" t="t" r="r" b="b"/>
              <a:pathLst>
                <a:path w="2323" h="334" extrusionOk="0">
                  <a:moveTo>
                    <a:pt x="167" y="0"/>
                  </a:moveTo>
                  <a:cubicBezTo>
                    <a:pt x="72" y="0"/>
                    <a:pt x="1" y="72"/>
                    <a:pt x="1" y="167"/>
                  </a:cubicBezTo>
                  <a:cubicBezTo>
                    <a:pt x="1" y="250"/>
                    <a:pt x="72" y="334"/>
                    <a:pt x="167" y="334"/>
                  </a:cubicBezTo>
                  <a:lnTo>
                    <a:pt x="2156" y="334"/>
                  </a:lnTo>
                  <a:cubicBezTo>
                    <a:pt x="2251" y="334"/>
                    <a:pt x="2322" y="250"/>
                    <a:pt x="2322" y="167"/>
                  </a:cubicBezTo>
                  <a:cubicBezTo>
                    <a:pt x="2322" y="72"/>
                    <a:pt x="2251" y="0"/>
                    <a:pt x="215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12" name="Google Shape;16783;p86">
              <a:extLst>
                <a:ext uri="{FF2B5EF4-FFF2-40B4-BE49-F238E27FC236}">
                  <a16:creationId xmlns:a16="http://schemas.microsoft.com/office/drawing/2014/main" id="{1016029D-4D10-7F6B-61F9-876ACC4E151D}"/>
                </a:ext>
              </a:extLst>
            </p:cNvPr>
            <p:cNvSpPr/>
            <p:nvPr/>
          </p:nvSpPr>
          <p:spPr>
            <a:xfrm>
              <a:off x="8171899" y="3506902"/>
              <a:ext cx="102667" cy="10241"/>
            </a:xfrm>
            <a:custGeom>
              <a:avLst/>
              <a:gdLst/>
              <a:ahLst/>
              <a:cxnLst/>
              <a:rect l="l" t="t" r="r" b="b"/>
              <a:pathLst>
                <a:path w="3228" h="322" extrusionOk="0">
                  <a:moveTo>
                    <a:pt x="167" y="0"/>
                  </a:moveTo>
                  <a:cubicBezTo>
                    <a:pt x="72" y="0"/>
                    <a:pt x="1" y="72"/>
                    <a:pt x="1" y="167"/>
                  </a:cubicBezTo>
                  <a:cubicBezTo>
                    <a:pt x="1" y="250"/>
                    <a:pt x="72" y="322"/>
                    <a:pt x="167" y="322"/>
                  </a:cubicBezTo>
                  <a:lnTo>
                    <a:pt x="3061" y="322"/>
                  </a:lnTo>
                  <a:cubicBezTo>
                    <a:pt x="3156" y="322"/>
                    <a:pt x="3227" y="250"/>
                    <a:pt x="3227" y="167"/>
                  </a:cubicBezTo>
                  <a:cubicBezTo>
                    <a:pt x="3227" y="72"/>
                    <a:pt x="3156" y="0"/>
                    <a:pt x="30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13" name="Google Shape;16784;p86">
              <a:extLst>
                <a:ext uri="{FF2B5EF4-FFF2-40B4-BE49-F238E27FC236}">
                  <a16:creationId xmlns:a16="http://schemas.microsoft.com/office/drawing/2014/main" id="{468F608C-B7C2-5E18-1546-B9194C349F46}"/>
                </a:ext>
              </a:extLst>
            </p:cNvPr>
            <p:cNvSpPr/>
            <p:nvPr/>
          </p:nvSpPr>
          <p:spPr>
            <a:xfrm>
              <a:off x="8171899" y="3527735"/>
              <a:ext cx="49266" cy="10241"/>
            </a:xfrm>
            <a:custGeom>
              <a:avLst/>
              <a:gdLst/>
              <a:ahLst/>
              <a:cxnLst/>
              <a:rect l="l" t="t" r="r" b="b"/>
              <a:pathLst>
                <a:path w="1549" h="322" extrusionOk="0">
                  <a:moveTo>
                    <a:pt x="167" y="0"/>
                  </a:moveTo>
                  <a:cubicBezTo>
                    <a:pt x="72" y="0"/>
                    <a:pt x="1" y="72"/>
                    <a:pt x="1" y="167"/>
                  </a:cubicBezTo>
                  <a:cubicBezTo>
                    <a:pt x="1" y="250"/>
                    <a:pt x="72" y="322"/>
                    <a:pt x="167" y="322"/>
                  </a:cubicBezTo>
                  <a:lnTo>
                    <a:pt x="1382" y="322"/>
                  </a:lnTo>
                  <a:cubicBezTo>
                    <a:pt x="1477" y="322"/>
                    <a:pt x="1548" y="250"/>
                    <a:pt x="1548" y="167"/>
                  </a:cubicBezTo>
                  <a:cubicBezTo>
                    <a:pt x="1548" y="72"/>
                    <a:pt x="1477" y="0"/>
                    <a:pt x="1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sp>
          <p:nvSpPr>
            <p:cNvPr id="14" name="Google Shape;16785;p86">
              <a:extLst>
                <a:ext uri="{FF2B5EF4-FFF2-40B4-BE49-F238E27FC236}">
                  <a16:creationId xmlns:a16="http://schemas.microsoft.com/office/drawing/2014/main" id="{D7D56D49-3EB0-092E-61D7-E4ED1D14C63A}"/>
                </a:ext>
              </a:extLst>
            </p:cNvPr>
            <p:cNvSpPr/>
            <p:nvPr/>
          </p:nvSpPr>
          <p:spPr>
            <a:xfrm>
              <a:off x="8174189" y="3417149"/>
              <a:ext cx="102635" cy="45099"/>
            </a:xfrm>
            <a:custGeom>
              <a:avLst/>
              <a:gdLst/>
              <a:ahLst/>
              <a:cxnLst/>
              <a:rect l="l" t="t" r="r" b="b"/>
              <a:pathLst>
                <a:path w="3227" h="1418" extrusionOk="0">
                  <a:moveTo>
                    <a:pt x="2905" y="334"/>
                  </a:moveTo>
                  <a:lnTo>
                    <a:pt x="2905" y="1096"/>
                  </a:lnTo>
                  <a:lnTo>
                    <a:pt x="333" y="1096"/>
                  </a:lnTo>
                  <a:lnTo>
                    <a:pt x="333" y="334"/>
                  </a:lnTo>
                  <a:close/>
                  <a:moveTo>
                    <a:pt x="167" y="1"/>
                  </a:moveTo>
                  <a:cubicBezTo>
                    <a:pt x="72" y="12"/>
                    <a:pt x="0" y="84"/>
                    <a:pt x="0" y="167"/>
                  </a:cubicBezTo>
                  <a:lnTo>
                    <a:pt x="0" y="1251"/>
                  </a:lnTo>
                  <a:cubicBezTo>
                    <a:pt x="0" y="1346"/>
                    <a:pt x="72" y="1417"/>
                    <a:pt x="167" y="1417"/>
                  </a:cubicBezTo>
                  <a:lnTo>
                    <a:pt x="3072" y="1417"/>
                  </a:lnTo>
                  <a:cubicBezTo>
                    <a:pt x="3155" y="1417"/>
                    <a:pt x="3227" y="1346"/>
                    <a:pt x="3227" y="1251"/>
                  </a:cubicBezTo>
                  <a:lnTo>
                    <a:pt x="3227" y="167"/>
                  </a:lnTo>
                  <a:cubicBezTo>
                    <a:pt x="3227" y="84"/>
                    <a:pt x="3155" y="1"/>
                    <a:pt x="3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CEA1"/>
                </a:solidFill>
              </a:endParaRPr>
            </a:p>
          </p:txBody>
        </p:sp>
      </p:grpSp>
      <p:grpSp>
        <p:nvGrpSpPr>
          <p:cNvPr id="28" name="Google Shape;16353;p86">
            <a:extLst>
              <a:ext uri="{FF2B5EF4-FFF2-40B4-BE49-F238E27FC236}">
                <a16:creationId xmlns:a16="http://schemas.microsoft.com/office/drawing/2014/main" id="{300313DA-D281-0683-A7E5-8FF0A9A7069A}"/>
              </a:ext>
            </a:extLst>
          </p:cNvPr>
          <p:cNvGrpSpPr/>
          <p:nvPr/>
        </p:nvGrpSpPr>
        <p:grpSpPr>
          <a:xfrm>
            <a:off x="7073392" y="1933255"/>
            <a:ext cx="471183" cy="332969"/>
            <a:chOff x="5283337" y="2478774"/>
            <a:chExt cx="358633" cy="243913"/>
          </a:xfrm>
        </p:grpSpPr>
        <p:sp>
          <p:nvSpPr>
            <p:cNvPr id="29" name="Google Shape;16354;p86">
              <a:extLst>
                <a:ext uri="{FF2B5EF4-FFF2-40B4-BE49-F238E27FC236}">
                  <a16:creationId xmlns:a16="http://schemas.microsoft.com/office/drawing/2014/main" id="{9072723F-D3C4-E677-A4C1-C640DA97050E}"/>
                </a:ext>
              </a:extLst>
            </p:cNvPr>
            <p:cNvSpPr/>
            <p:nvPr/>
          </p:nvSpPr>
          <p:spPr>
            <a:xfrm>
              <a:off x="5386735" y="2511056"/>
              <a:ext cx="21596" cy="20387"/>
            </a:xfrm>
            <a:custGeom>
              <a:avLst/>
              <a:gdLst/>
              <a:ahLst/>
              <a:cxnLst/>
              <a:rect l="l" t="t" r="r" b="b"/>
              <a:pathLst>
                <a:path w="679" h="641" extrusionOk="0">
                  <a:moveTo>
                    <a:pt x="494" y="1"/>
                  </a:moveTo>
                  <a:cubicBezTo>
                    <a:pt x="453" y="1"/>
                    <a:pt x="411" y="16"/>
                    <a:pt x="381" y="46"/>
                  </a:cubicBezTo>
                  <a:lnTo>
                    <a:pt x="60" y="367"/>
                  </a:lnTo>
                  <a:cubicBezTo>
                    <a:pt x="0" y="427"/>
                    <a:pt x="0" y="534"/>
                    <a:pt x="60" y="593"/>
                  </a:cubicBezTo>
                  <a:cubicBezTo>
                    <a:pt x="84" y="617"/>
                    <a:pt x="131" y="641"/>
                    <a:pt x="179" y="641"/>
                  </a:cubicBezTo>
                  <a:cubicBezTo>
                    <a:pt x="214" y="641"/>
                    <a:pt x="262" y="617"/>
                    <a:pt x="298" y="593"/>
                  </a:cubicBezTo>
                  <a:lnTo>
                    <a:pt x="619" y="260"/>
                  </a:lnTo>
                  <a:cubicBezTo>
                    <a:pt x="679" y="200"/>
                    <a:pt x="679" y="105"/>
                    <a:pt x="607" y="46"/>
                  </a:cubicBezTo>
                  <a:cubicBezTo>
                    <a:pt x="578" y="16"/>
                    <a:pt x="536" y="1"/>
                    <a:pt x="494"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6355;p86">
              <a:extLst>
                <a:ext uri="{FF2B5EF4-FFF2-40B4-BE49-F238E27FC236}">
                  <a16:creationId xmlns:a16="http://schemas.microsoft.com/office/drawing/2014/main" id="{1755F75A-8984-D3F7-9196-76BC8D91B21D}"/>
                </a:ext>
              </a:extLst>
            </p:cNvPr>
            <p:cNvSpPr/>
            <p:nvPr/>
          </p:nvSpPr>
          <p:spPr>
            <a:xfrm>
              <a:off x="5321599" y="2575811"/>
              <a:ext cx="21977" cy="20387"/>
            </a:xfrm>
            <a:custGeom>
              <a:avLst/>
              <a:gdLst/>
              <a:ahLst/>
              <a:cxnLst/>
              <a:rect l="l" t="t" r="r" b="b"/>
              <a:pathLst>
                <a:path w="691" h="641" extrusionOk="0">
                  <a:moveTo>
                    <a:pt x="506" y="1"/>
                  </a:moveTo>
                  <a:cubicBezTo>
                    <a:pt x="465" y="1"/>
                    <a:pt x="423" y="16"/>
                    <a:pt x="393" y="46"/>
                  </a:cubicBezTo>
                  <a:lnTo>
                    <a:pt x="72" y="367"/>
                  </a:lnTo>
                  <a:cubicBezTo>
                    <a:pt x="0" y="427"/>
                    <a:pt x="0" y="534"/>
                    <a:pt x="72" y="593"/>
                  </a:cubicBezTo>
                  <a:cubicBezTo>
                    <a:pt x="96" y="629"/>
                    <a:pt x="143" y="641"/>
                    <a:pt x="179" y="641"/>
                  </a:cubicBezTo>
                  <a:cubicBezTo>
                    <a:pt x="227" y="641"/>
                    <a:pt x="274" y="629"/>
                    <a:pt x="298" y="593"/>
                  </a:cubicBezTo>
                  <a:lnTo>
                    <a:pt x="631" y="272"/>
                  </a:lnTo>
                  <a:cubicBezTo>
                    <a:pt x="691" y="212"/>
                    <a:pt x="691" y="105"/>
                    <a:pt x="619" y="46"/>
                  </a:cubicBezTo>
                  <a:cubicBezTo>
                    <a:pt x="590" y="16"/>
                    <a:pt x="548" y="1"/>
                    <a:pt x="506"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6356;p86">
              <a:extLst>
                <a:ext uri="{FF2B5EF4-FFF2-40B4-BE49-F238E27FC236}">
                  <a16:creationId xmlns:a16="http://schemas.microsoft.com/office/drawing/2014/main" id="{02E50EBC-F021-3087-79F3-129ECD0CF9DF}"/>
                </a:ext>
              </a:extLst>
            </p:cNvPr>
            <p:cNvSpPr/>
            <p:nvPr/>
          </p:nvSpPr>
          <p:spPr>
            <a:xfrm>
              <a:off x="5386735" y="2575811"/>
              <a:ext cx="21596" cy="20387"/>
            </a:xfrm>
            <a:custGeom>
              <a:avLst/>
              <a:gdLst/>
              <a:ahLst/>
              <a:cxnLst/>
              <a:rect l="l" t="t" r="r" b="b"/>
              <a:pathLst>
                <a:path w="679" h="641" extrusionOk="0">
                  <a:moveTo>
                    <a:pt x="168" y="1"/>
                  </a:moveTo>
                  <a:cubicBezTo>
                    <a:pt x="128" y="1"/>
                    <a:pt x="89" y="16"/>
                    <a:pt x="60" y="46"/>
                  </a:cubicBezTo>
                  <a:cubicBezTo>
                    <a:pt x="0" y="105"/>
                    <a:pt x="0" y="212"/>
                    <a:pt x="60" y="272"/>
                  </a:cubicBezTo>
                  <a:lnTo>
                    <a:pt x="381" y="593"/>
                  </a:lnTo>
                  <a:cubicBezTo>
                    <a:pt x="417" y="629"/>
                    <a:pt x="465" y="641"/>
                    <a:pt x="500" y="641"/>
                  </a:cubicBezTo>
                  <a:cubicBezTo>
                    <a:pt x="548" y="641"/>
                    <a:pt x="595" y="629"/>
                    <a:pt x="619" y="593"/>
                  </a:cubicBezTo>
                  <a:cubicBezTo>
                    <a:pt x="679" y="534"/>
                    <a:pt x="679" y="427"/>
                    <a:pt x="607" y="367"/>
                  </a:cubicBezTo>
                  <a:lnTo>
                    <a:pt x="286" y="46"/>
                  </a:lnTo>
                  <a:cubicBezTo>
                    <a:pt x="250" y="16"/>
                    <a:pt x="209" y="1"/>
                    <a:pt x="168"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6357;p86">
              <a:extLst>
                <a:ext uri="{FF2B5EF4-FFF2-40B4-BE49-F238E27FC236}">
                  <a16:creationId xmlns:a16="http://schemas.microsoft.com/office/drawing/2014/main" id="{1A2B8B4A-8C12-C8F7-A1E7-419F1BF4CC2B}"/>
                </a:ext>
              </a:extLst>
            </p:cNvPr>
            <p:cNvSpPr/>
            <p:nvPr/>
          </p:nvSpPr>
          <p:spPr>
            <a:xfrm>
              <a:off x="5321599" y="2511056"/>
              <a:ext cx="21977" cy="20387"/>
            </a:xfrm>
            <a:custGeom>
              <a:avLst/>
              <a:gdLst/>
              <a:ahLst/>
              <a:cxnLst/>
              <a:rect l="l" t="t" r="r" b="b"/>
              <a:pathLst>
                <a:path w="691" h="641" extrusionOk="0">
                  <a:moveTo>
                    <a:pt x="179" y="1"/>
                  </a:moveTo>
                  <a:cubicBezTo>
                    <a:pt x="140" y="1"/>
                    <a:pt x="101" y="16"/>
                    <a:pt x="72" y="46"/>
                  </a:cubicBezTo>
                  <a:cubicBezTo>
                    <a:pt x="0" y="105"/>
                    <a:pt x="0" y="200"/>
                    <a:pt x="72" y="260"/>
                  </a:cubicBezTo>
                  <a:lnTo>
                    <a:pt x="393" y="593"/>
                  </a:lnTo>
                  <a:cubicBezTo>
                    <a:pt x="429" y="617"/>
                    <a:pt x="465" y="641"/>
                    <a:pt x="512" y="641"/>
                  </a:cubicBezTo>
                  <a:cubicBezTo>
                    <a:pt x="560" y="641"/>
                    <a:pt x="596" y="617"/>
                    <a:pt x="631" y="593"/>
                  </a:cubicBezTo>
                  <a:cubicBezTo>
                    <a:pt x="691" y="534"/>
                    <a:pt x="691" y="427"/>
                    <a:pt x="619" y="367"/>
                  </a:cubicBezTo>
                  <a:lnTo>
                    <a:pt x="286" y="46"/>
                  </a:lnTo>
                  <a:cubicBezTo>
                    <a:pt x="256" y="16"/>
                    <a:pt x="218" y="1"/>
                    <a:pt x="179"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6358;p86">
              <a:extLst>
                <a:ext uri="{FF2B5EF4-FFF2-40B4-BE49-F238E27FC236}">
                  <a16:creationId xmlns:a16="http://schemas.microsoft.com/office/drawing/2014/main" id="{3CADDAB3-F354-4F64-037C-BE76E424497B}"/>
                </a:ext>
              </a:extLst>
            </p:cNvPr>
            <p:cNvSpPr/>
            <p:nvPr/>
          </p:nvSpPr>
          <p:spPr>
            <a:xfrm>
              <a:off x="5522670" y="2520916"/>
              <a:ext cx="17079" cy="15457"/>
            </a:xfrm>
            <a:custGeom>
              <a:avLst/>
              <a:gdLst/>
              <a:ahLst/>
              <a:cxnLst/>
              <a:rect l="l" t="t" r="r" b="b"/>
              <a:pathLst>
                <a:path w="537" h="486" extrusionOk="0">
                  <a:moveTo>
                    <a:pt x="346" y="0"/>
                  </a:moveTo>
                  <a:cubicBezTo>
                    <a:pt x="307" y="0"/>
                    <a:pt x="268" y="15"/>
                    <a:pt x="239" y="45"/>
                  </a:cubicBezTo>
                  <a:lnTo>
                    <a:pt x="60" y="224"/>
                  </a:lnTo>
                  <a:cubicBezTo>
                    <a:pt x="1" y="283"/>
                    <a:pt x="1" y="390"/>
                    <a:pt x="60" y="450"/>
                  </a:cubicBezTo>
                  <a:cubicBezTo>
                    <a:pt x="84" y="474"/>
                    <a:pt x="131" y="486"/>
                    <a:pt x="179" y="486"/>
                  </a:cubicBezTo>
                  <a:cubicBezTo>
                    <a:pt x="215" y="486"/>
                    <a:pt x="262" y="474"/>
                    <a:pt x="298" y="450"/>
                  </a:cubicBezTo>
                  <a:lnTo>
                    <a:pt x="477" y="271"/>
                  </a:lnTo>
                  <a:cubicBezTo>
                    <a:pt x="536" y="212"/>
                    <a:pt x="536" y="105"/>
                    <a:pt x="453" y="45"/>
                  </a:cubicBezTo>
                  <a:cubicBezTo>
                    <a:pt x="423" y="15"/>
                    <a:pt x="384" y="0"/>
                    <a:pt x="346"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6359;p86">
              <a:extLst>
                <a:ext uri="{FF2B5EF4-FFF2-40B4-BE49-F238E27FC236}">
                  <a16:creationId xmlns:a16="http://schemas.microsoft.com/office/drawing/2014/main" id="{E33066EA-7FE9-8FA8-41FC-FCEC0E7C75EB}"/>
                </a:ext>
              </a:extLst>
            </p:cNvPr>
            <p:cNvSpPr/>
            <p:nvPr/>
          </p:nvSpPr>
          <p:spPr>
            <a:xfrm>
              <a:off x="5473054" y="2570531"/>
              <a:ext cx="16698" cy="15839"/>
            </a:xfrm>
            <a:custGeom>
              <a:avLst/>
              <a:gdLst/>
              <a:ahLst/>
              <a:cxnLst/>
              <a:rect l="l" t="t" r="r" b="b"/>
              <a:pathLst>
                <a:path w="525" h="498" extrusionOk="0">
                  <a:moveTo>
                    <a:pt x="358" y="0"/>
                  </a:moveTo>
                  <a:cubicBezTo>
                    <a:pt x="319" y="0"/>
                    <a:pt x="281" y="15"/>
                    <a:pt x="251" y="45"/>
                  </a:cubicBezTo>
                  <a:lnTo>
                    <a:pt x="72" y="223"/>
                  </a:lnTo>
                  <a:cubicBezTo>
                    <a:pt x="1" y="283"/>
                    <a:pt x="1" y="390"/>
                    <a:pt x="72" y="450"/>
                  </a:cubicBezTo>
                  <a:cubicBezTo>
                    <a:pt x="96" y="473"/>
                    <a:pt x="144" y="497"/>
                    <a:pt x="179" y="497"/>
                  </a:cubicBezTo>
                  <a:cubicBezTo>
                    <a:pt x="227" y="497"/>
                    <a:pt x="275" y="473"/>
                    <a:pt x="298" y="450"/>
                  </a:cubicBezTo>
                  <a:lnTo>
                    <a:pt x="477" y="271"/>
                  </a:lnTo>
                  <a:cubicBezTo>
                    <a:pt x="525" y="212"/>
                    <a:pt x="525" y="104"/>
                    <a:pt x="465" y="45"/>
                  </a:cubicBezTo>
                  <a:cubicBezTo>
                    <a:pt x="435" y="15"/>
                    <a:pt x="397" y="0"/>
                    <a:pt x="358"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6360;p86">
              <a:extLst>
                <a:ext uri="{FF2B5EF4-FFF2-40B4-BE49-F238E27FC236}">
                  <a16:creationId xmlns:a16="http://schemas.microsoft.com/office/drawing/2014/main" id="{8E4FF7EF-A15C-2542-C1EC-AF6F8559EF6C}"/>
                </a:ext>
              </a:extLst>
            </p:cNvPr>
            <p:cNvSpPr/>
            <p:nvPr/>
          </p:nvSpPr>
          <p:spPr>
            <a:xfrm>
              <a:off x="5522670" y="2570531"/>
              <a:ext cx="17079" cy="15839"/>
            </a:xfrm>
            <a:custGeom>
              <a:avLst/>
              <a:gdLst/>
              <a:ahLst/>
              <a:cxnLst/>
              <a:rect l="l" t="t" r="r" b="b"/>
              <a:pathLst>
                <a:path w="537" h="498" extrusionOk="0">
                  <a:moveTo>
                    <a:pt x="167" y="0"/>
                  </a:moveTo>
                  <a:cubicBezTo>
                    <a:pt x="129" y="0"/>
                    <a:pt x="90" y="15"/>
                    <a:pt x="60" y="45"/>
                  </a:cubicBezTo>
                  <a:cubicBezTo>
                    <a:pt x="1" y="104"/>
                    <a:pt x="1" y="212"/>
                    <a:pt x="60" y="271"/>
                  </a:cubicBezTo>
                  <a:lnTo>
                    <a:pt x="239" y="450"/>
                  </a:lnTo>
                  <a:cubicBezTo>
                    <a:pt x="262" y="473"/>
                    <a:pt x="310" y="497"/>
                    <a:pt x="358" y="497"/>
                  </a:cubicBezTo>
                  <a:cubicBezTo>
                    <a:pt x="393" y="497"/>
                    <a:pt x="441" y="473"/>
                    <a:pt x="477" y="450"/>
                  </a:cubicBezTo>
                  <a:cubicBezTo>
                    <a:pt x="536" y="390"/>
                    <a:pt x="536" y="283"/>
                    <a:pt x="453" y="223"/>
                  </a:cubicBezTo>
                  <a:lnTo>
                    <a:pt x="274" y="45"/>
                  </a:lnTo>
                  <a:cubicBezTo>
                    <a:pt x="245" y="15"/>
                    <a:pt x="206" y="0"/>
                    <a:pt x="167"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361;p86">
              <a:extLst>
                <a:ext uri="{FF2B5EF4-FFF2-40B4-BE49-F238E27FC236}">
                  <a16:creationId xmlns:a16="http://schemas.microsoft.com/office/drawing/2014/main" id="{F78F1595-7560-5BD8-06AF-8A586BC29E16}"/>
                </a:ext>
              </a:extLst>
            </p:cNvPr>
            <p:cNvSpPr/>
            <p:nvPr/>
          </p:nvSpPr>
          <p:spPr>
            <a:xfrm>
              <a:off x="5473054" y="2520916"/>
              <a:ext cx="16698" cy="15457"/>
            </a:xfrm>
            <a:custGeom>
              <a:avLst/>
              <a:gdLst/>
              <a:ahLst/>
              <a:cxnLst/>
              <a:rect l="l" t="t" r="r" b="b"/>
              <a:pathLst>
                <a:path w="525" h="486" extrusionOk="0">
                  <a:moveTo>
                    <a:pt x="179" y="0"/>
                  </a:moveTo>
                  <a:cubicBezTo>
                    <a:pt x="141" y="0"/>
                    <a:pt x="102" y="15"/>
                    <a:pt x="72" y="45"/>
                  </a:cubicBezTo>
                  <a:cubicBezTo>
                    <a:pt x="1" y="105"/>
                    <a:pt x="1" y="212"/>
                    <a:pt x="72" y="271"/>
                  </a:cubicBezTo>
                  <a:lnTo>
                    <a:pt x="251" y="450"/>
                  </a:lnTo>
                  <a:cubicBezTo>
                    <a:pt x="275" y="474"/>
                    <a:pt x="322" y="486"/>
                    <a:pt x="370" y="486"/>
                  </a:cubicBezTo>
                  <a:cubicBezTo>
                    <a:pt x="406" y="486"/>
                    <a:pt x="453" y="474"/>
                    <a:pt x="477" y="450"/>
                  </a:cubicBezTo>
                  <a:cubicBezTo>
                    <a:pt x="525" y="390"/>
                    <a:pt x="525" y="283"/>
                    <a:pt x="465" y="224"/>
                  </a:cubicBezTo>
                  <a:lnTo>
                    <a:pt x="287" y="45"/>
                  </a:lnTo>
                  <a:cubicBezTo>
                    <a:pt x="257" y="15"/>
                    <a:pt x="218" y="0"/>
                    <a:pt x="179"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362;p86">
              <a:extLst>
                <a:ext uri="{FF2B5EF4-FFF2-40B4-BE49-F238E27FC236}">
                  <a16:creationId xmlns:a16="http://schemas.microsoft.com/office/drawing/2014/main" id="{9DB95334-B926-623C-2256-0701A2F4E152}"/>
                </a:ext>
              </a:extLst>
            </p:cNvPr>
            <p:cNvSpPr/>
            <p:nvPr/>
          </p:nvSpPr>
          <p:spPr>
            <a:xfrm>
              <a:off x="5343926" y="2638594"/>
              <a:ext cx="95860" cy="10623"/>
            </a:xfrm>
            <a:custGeom>
              <a:avLst/>
              <a:gdLst/>
              <a:ahLst/>
              <a:cxnLst/>
              <a:rect l="l" t="t" r="r" b="b"/>
              <a:pathLst>
                <a:path w="3014" h="334" extrusionOk="0">
                  <a:moveTo>
                    <a:pt x="167" y="0"/>
                  </a:moveTo>
                  <a:cubicBezTo>
                    <a:pt x="84" y="0"/>
                    <a:pt x="1" y="84"/>
                    <a:pt x="1" y="167"/>
                  </a:cubicBezTo>
                  <a:cubicBezTo>
                    <a:pt x="1" y="262"/>
                    <a:pt x="84" y="334"/>
                    <a:pt x="167" y="334"/>
                  </a:cubicBezTo>
                  <a:lnTo>
                    <a:pt x="2846" y="334"/>
                  </a:lnTo>
                  <a:cubicBezTo>
                    <a:pt x="2942" y="334"/>
                    <a:pt x="3013" y="262"/>
                    <a:pt x="3013" y="167"/>
                  </a:cubicBezTo>
                  <a:cubicBezTo>
                    <a:pt x="3013" y="84"/>
                    <a:pt x="2942" y="0"/>
                    <a:pt x="2846"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363;p86">
              <a:extLst>
                <a:ext uri="{FF2B5EF4-FFF2-40B4-BE49-F238E27FC236}">
                  <a16:creationId xmlns:a16="http://schemas.microsoft.com/office/drawing/2014/main" id="{66F10F8B-9B14-C1CA-9D4B-FDB8694504B7}"/>
                </a:ext>
              </a:extLst>
            </p:cNvPr>
            <p:cNvSpPr/>
            <p:nvPr/>
          </p:nvSpPr>
          <p:spPr>
            <a:xfrm>
              <a:off x="5343926" y="2689323"/>
              <a:ext cx="20482" cy="10655"/>
            </a:xfrm>
            <a:custGeom>
              <a:avLst/>
              <a:gdLst/>
              <a:ahLst/>
              <a:cxnLst/>
              <a:rect l="l" t="t" r="r" b="b"/>
              <a:pathLst>
                <a:path w="644" h="335" extrusionOk="0">
                  <a:moveTo>
                    <a:pt x="167" y="1"/>
                  </a:moveTo>
                  <a:cubicBezTo>
                    <a:pt x="84" y="1"/>
                    <a:pt x="1" y="72"/>
                    <a:pt x="1" y="167"/>
                  </a:cubicBezTo>
                  <a:cubicBezTo>
                    <a:pt x="1" y="251"/>
                    <a:pt x="84" y="334"/>
                    <a:pt x="167" y="334"/>
                  </a:cubicBezTo>
                  <a:lnTo>
                    <a:pt x="477" y="334"/>
                  </a:lnTo>
                  <a:cubicBezTo>
                    <a:pt x="572" y="334"/>
                    <a:pt x="644" y="251"/>
                    <a:pt x="644" y="167"/>
                  </a:cubicBezTo>
                  <a:cubicBezTo>
                    <a:pt x="644" y="72"/>
                    <a:pt x="572" y="1"/>
                    <a:pt x="477"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364;p86">
              <a:extLst>
                <a:ext uri="{FF2B5EF4-FFF2-40B4-BE49-F238E27FC236}">
                  <a16:creationId xmlns:a16="http://schemas.microsoft.com/office/drawing/2014/main" id="{626C96D7-692F-70E3-8B3E-88607FAFF3CA}"/>
                </a:ext>
              </a:extLst>
            </p:cNvPr>
            <p:cNvSpPr/>
            <p:nvPr/>
          </p:nvSpPr>
          <p:spPr>
            <a:xfrm>
              <a:off x="5378021" y="2689323"/>
              <a:ext cx="61765" cy="10655"/>
            </a:xfrm>
            <a:custGeom>
              <a:avLst/>
              <a:gdLst/>
              <a:ahLst/>
              <a:cxnLst/>
              <a:rect l="l" t="t" r="r" b="b"/>
              <a:pathLst>
                <a:path w="1942" h="335" extrusionOk="0">
                  <a:moveTo>
                    <a:pt x="167" y="1"/>
                  </a:moveTo>
                  <a:cubicBezTo>
                    <a:pt x="84" y="1"/>
                    <a:pt x="0" y="72"/>
                    <a:pt x="0" y="167"/>
                  </a:cubicBezTo>
                  <a:cubicBezTo>
                    <a:pt x="0" y="251"/>
                    <a:pt x="84" y="334"/>
                    <a:pt x="167" y="334"/>
                  </a:cubicBezTo>
                  <a:lnTo>
                    <a:pt x="1774" y="334"/>
                  </a:lnTo>
                  <a:cubicBezTo>
                    <a:pt x="1870" y="334"/>
                    <a:pt x="1941" y="251"/>
                    <a:pt x="1941" y="167"/>
                  </a:cubicBezTo>
                  <a:cubicBezTo>
                    <a:pt x="1941" y="72"/>
                    <a:pt x="1870" y="1"/>
                    <a:pt x="1774"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6365;p86">
              <a:extLst>
                <a:ext uri="{FF2B5EF4-FFF2-40B4-BE49-F238E27FC236}">
                  <a16:creationId xmlns:a16="http://schemas.microsoft.com/office/drawing/2014/main" id="{93DA317D-0F71-527E-1BA7-7BD801A6FF0F}"/>
                </a:ext>
              </a:extLst>
            </p:cNvPr>
            <p:cNvSpPr/>
            <p:nvPr/>
          </p:nvSpPr>
          <p:spPr>
            <a:xfrm>
              <a:off x="5343926" y="2663975"/>
              <a:ext cx="95860" cy="10241"/>
            </a:xfrm>
            <a:custGeom>
              <a:avLst/>
              <a:gdLst/>
              <a:ahLst/>
              <a:cxnLst/>
              <a:rect l="l" t="t" r="r" b="b"/>
              <a:pathLst>
                <a:path w="3014" h="322" extrusionOk="0">
                  <a:moveTo>
                    <a:pt x="167" y="0"/>
                  </a:moveTo>
                  <a:cubicBezTo>
                    <a:pt x="84" y="0"/>
                    <a:pt x="1" y="72"/>
                    <a:pt x="1" y="155"/>
                  </a:cubicBezTo>
                  <a:cubicBezTo>
                    <a:pt x="1" y="250"/>
                    <a:pt x="84" y="322"/>
                    <a:pt x="167" y="322"/>
                  </a:cubicBezTo>
                  <a:lnTo>
                    <a:pt x="2846" y="322"/>
                  </a:lnTo>
                  <a:cubicBezTo>
                    <a:pt x="2942" y="322"/>
                    <a:pt x="3013" y="250"/>
                    <a:pt x="3013" y="155"/>
                  </a:cubicBezTo>
                  <a:cubicBezTo>
                    <a:pt x="3013" y="72"/>
                    <a:pt x="2942" y="0"/>
                    <a:pt x="2846"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6366;p86">
              <a:extLst>
                <a:ext uri="{FF2B5EF4-FFF2-40B4-BE49-F238E27FC236}">
                  <a16:creationId xmlns:a16="http://schemas.microsoft.com/office/drawing/2014/main" id="{EF9240FD-C46C-32DA-1A6E-38AC27F80799}"/>
                </a:ext>
              </a:extLst>
            </p:cNvPr>
            <p:cNvSpPr/>
            <p:nvPr/>
          </p:nvSpPr>
          <p:spPr>
            <a:xfrm>
              <a:off x="5283337" y="2478774"/>
              <a:ext cx="287072" cy="149229"/>
            </a:xfrm>
            <a:custGeom>
              <a:avLst/>
              <a:gdLst/>
              <a:ahLst/>
              <a:cxnLst/>
              <a:rect l="l" t="t" r="r" b="b"/>
              <a:pathLst>
                <a:path w="9026" h="4692" extrusionOk="0">
                  <a:moveTo>
                    <a:pt x="7002" y="834"/>
                  </a:moveTo>
                  <a:cubicBezTo>
                    <a:pt x="7383" y="834"/>
                    <a:pt x="7776" y="977"/>
                    <a:pt x="8073" y="1275"/>
                  </a:cubicBezTo>
                  <a:cubicBezTo>
                    <a:pt x="8669" y="1870"/>
                    <a:pt x="8669" y="2823"/>
                    <a:pt x="8073" y="3418"/>
                  </a:cubicBezTo>
                  <a:cubicBezTo>
                    <a:pt x="7776" y="3716"/>
                    <a:pt x="7389" y="3864"/>
                    <a:pt x="7002" y="3864"/>
                  </a:cubicBezTo>
                  <a:cubicBezTo>
                    <a:pt x="6615" y="3864"/>
                    <a:pt x="6228" y="3716"/>
                    <a:pt x="5930" y="3418"/>
                  </a:cubicBezTo>
                  <a:cubicBezTo>
                    <a:pt x="5335" y="2823"/>
                    <a:pt x="5335" y="1870"/>
                    <a:pt x="5930" y="1275"/>
                  </a:cubicBezTo>
                  <a:cubicBezTo>
                    <a:pt x="6228" y="977"/>
                    <a:pt x="6609" y="834"/>
                    <a:pt x="7002" y="834"/>
                  </a:cubicBezTo>
                  <a:close/>
                  <a:moveTo>
                    <a:pt x="2561" y="322"/>
                  </a:moveTo>
                  <a:cubicBezTo>
                    <a:pt x="3084" y="322"/>
                    <a:pt x="3608" y="525"/>
                    <a:pt x="3989" y="918"/>
                  </a:cubicBezTo>
                  <a:cubicBezTo>
                    <a:pt x="4787" y="1715"/>
                    <a:pt x="4787" y="2989"/>
                    <a:pt x="3989" y="3775"/>
                  </a:cubicBezTo>
                  <a:cubicBezTo>
                    <a:pt x="3596" y="4174"/>
                    <a:pt x="3079" y="4373"/>
                    <a:pt x="2561" y="4373"/>
                  </a:cubicBezTo>
                  <a:cubicBezTo>
                    <a:pt x="2043" y="4373"/>
                    <a:pt x="1525" y="4174"/>
                    <a:pt x="1132" y="3775"/>
                  </a:cubicBezTo>
                  <a:cubicBezTo>
                    <a:pt x="346" y="2989"/>
                    <a:pt x="346" y="1715"/>
                    <a:pt x="1132" y="918"/>
                  </a:cubicBezTo>
                  <a:cubicBezTo>
                    <a:pt x="1525" y="537"/>
                    <a:pt x="2037" y="322"/>
                    <a:pt x="2561" y="322"/>
                  </a:cubicBezTo>
                  <a:close/>
                  <a:moveTo>
                    <a:pt x="2575" y="1"/>
                  </a:moveTo>
                  <a:cubicBezTo>
                    <a:pt x="1974" y="1"/>
                    <a:pt x="1370" y="227"/>
                    <a:pt x="906" y="680"/>
                  </a:cubicBezTo>
                  <a:cubicBezTo>
                    <a:pt x="1" y="1596"/>
                    <a:pt x="1" y="3085"/>
                    <a:pt x="906" y="4001"/>
                  </a:cubicBezTo>
                  <a:cubicBezTo>
                    <a:pt x="1370" y="4466"/>
                    <a:pt x="1965" y="4692"/>
                    <a:pt x="2561" y="4692"/>
                  </a:cubicBezTo>
                  <a:cubicBezTo>
                    <a:pt x="3156" y="4692"/>
                    <a:pt x="3763" y="4466"/>
                    <a:pt x="4216" y="4001"/>
                  </a:cubicBezTo>
                  <a:cubicBezTo>
                    <a:pt x="4525" y="3692"/>
                    <a:pt x="4739" y="3299"/>
                    <a:pt x="4835" y="2882"/>
                  </a:cubicBezTo>
                  <a:lnTo>
                    <a:pt x="5240" y="2882"/>
                  </a:lnTo>
                  <a:cubicBezTo>
                    <a:pt x="5335" y="3156"/>
                    <a:pt x="5478" y="3418"/>
                    <a:pt x="5704" y="3632"/>
                  </a:cubicBezTo>
                  <a:cubicBezTo>
                    <a:pt x="6061" y="3990"/>
                    <a:pt x="6537" y="4168"/>
                    <a:pt x="7002" y="4168"/>
                  </a:cubicBezTo>
                  <a:cubicBezTo>
                    <a:pt x="7454" y="4168"/>
                    <a:pt x="7930" y="3990"/>
                    <a:pt x="8288" y="3632"/>
                  </a:cubicBezTo>
                  <a:cubicBezTo>
                    <a:pt x="9026" y="2930"/>
                    <a:pt x="9026" y="1775"/>
                    <a:pt x="8311" y="1061"/>
                  </a:cubicBezTo>
                  <a:cubicBezTo>
                    <a:pt x="7954" y="703"/>
                    <a:pt x="7481" y="525"/>
                    <a:pt x="7008" y="525"/>
                  </a:cubicBezTo>
                  <a:cubicBezTo>
                    <a:pt x="6534" y="525"/>
                    <a:pt x="6061" y="703"/>
                    <a:pt x="5704" y="1061"/>
                  </a:cubicBezTo>
                  <a:cubicBezTo>
                    <a:pt x="5287" y="1477"/>
                    <a:pt x="5109" y="2037"/>
                    <a:pt x="5180" y="2573"/>
                  </a:cubicBezTo>
                  <a:lnTo>
                    <a:pt x="4894" y="2573"/>
                  </a:lnTo>
                  <a:cubicBezTo>
                    <a:pt x="4954" y="1906"/>
                    <a:pt x="4739" y="1203"/>
                    <a:pt x="4227" y="680"/>
                  </a:cubicBezTo>
                  <a:cubicBezTo>
                    <a:pt x="3775" y="227"/>
                    <a:pt x="3177" y="1"/>
                    <a:pt x="2575"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6367;p86">
              <a:extLst>
                <a:ext uri="{FF2B5EF4-FFF2-40B4-BE49-F238E27FC236}">
                  <a16:creationId xmlns:a16="http://schemas.microsoft.com/office/drawing/2014/main" id="{83571D0C-0FA4-0192-8CDD-312F740090EA}"/>
                </a:ext>
              </a:extLst>
            </p:cNvPr>
            <p:cNvSpPr/>
            <p:nvPr/>
          </p:nvSpPr>
          <p:spPr>
            <a:xfrm>
              <a:off x="5336356" y="2524987"/>
              <a:ext cx="56836" cy="56836"/>
            </a:xfrm>
            <a:custGeom>
              <a:avLst/>
              <a:gdLst/>
              <a:ahLst/>
              <a:cxnLst/>
              <a:rect l="l" t="t" r="r" b="b"/>
              <a:pathLst>
                <a:path w="1787" h="1787" extrusionOk="0">
                  <a:moveTo>
                    <a:pt x="894" y="334"/>
                  </a:moveTo>
                  <a:cubicBezTo>
                    <a:pt x="1203" y="334"/>
                    <a:pt x="1465" y="584"/>
                    <a:pt x="1465" y="893"/>
                  </a:cubicBezTo>
                  <a:cubicBezTo>
                    <a:pt x="1465" y="1215"/>
                    <a:pt x="1203" y="1465"/>
                    <a:pt x="894" y="1465"/>
                  </a:cubicBezTo>
                  <a:cubicBezTo>
                    <a:pt x="584" y="1465"/>
                    <a:pt x="334" y="1215"/>
                    <a:pt x="334" y="893"/>
                  </a:cubicBezTo>
                  <a:cubicBezTo>
                    <a:pt x="334" y="584"/>
                    <a:pt x="584" y="334"/>
                    <a:pt x="894" y="334"/>
                  </a:cubicBezTo>
                  <a:close/>
                  <a:moveTo>
                    <a:pt x="894" y="0"/>
                  </a:moveTo>
                  <a:cubicBezTo>
                    <a:pt x="405" y="0"/>
                    <a:pt x="1" y="405"/>
                    <a:pt x="1" y="893"/>
                  </a:cubicBezTo>
                  <a:cubicBezTo>
                    <a:pt x="1" y="1394"/>
                    <a:pt x="405" y="1786"/>
                    <a:pt x="894" y="1786"/>
                  </a:cubicBezTo>
                  <a:cubicBezTo>
                    <a:pt x="1394" y="1786"/>
                    <a:pt x="1787" y="1394"/>
                    <a:pt x="1787" y="893"/>
                  </a:cubicBezTo>
                  <a:cubicBezTo>
                    <a:pt x="1787" y="405"/>
                    <a:pt x="1394" y="0"/>
                    <a:pt x="894"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6368;p86">
              <a:extLst>
                <a:ext uri="{FF2B5EF4-FFF2-40B4-BE49-F238E27FC236}">
                  <a16:creationId xmlns:a16="http://schemas.microsoft.com/office/drawing/2014/main" id="{670F62ED-8B0A-B1F9-3D3E-82AC781129C5}"/>
                </a:ext>
              </a:extLst>
            </p:cNvPr>
            <p:cNvSpPr/>
            <p:nvPr/>
          </p:nvSpPr>
          <p:spPr>
            <a:xfrm>
              <a:off x="5486699" y="2534083"/>
              <a:ext cx="38643" cy="39025"/>
            </a:xfrm>
            <a:custGeom>
              <a:avLst/>
              <a:gdLst/>
              <a:ahLst/>
              <a:cxnLst/>
              <a:rect l="l" t="t" r="r" b="b"/>
              <a:pathLst>
                <a:path w="1215" h="1227" extrusionOk="0">
                  <a:moveTo>
                    <a:pt x="608" y="334"/>
                  </a:moveTo>
                  <a:cubicBezTo>
                    <a:pt x="762" y="334"/>
                    <a:pt x="893" y="465"/>
                    <a:pt x="893" y="607"/>
                  </a:cubicBezTo>
                  <a:cubicBezTo>
                    <a:pt x="905" y="774"/>
                    <a:pt x="774" y="893"/>
                    <a:pt x="608" y="893"/>
                  </a:cubicBezTo>
                  <a:cubicBezTo>
                    <a:pt x="441" y="893"/>
                    <a:pt x="322" y="762"/>
                    <a:pt x="322" y="607"/>
                  </a:cubicBezTo>
                  <a:cubicBezTo>
                    <a:pt x="322" y="465"/>
                    <a:pt x="453" y="334"/>
                    <a:pt x="608" y="334"/>
                  </a:cubicBezTo>
                  <a:close/>
                  <a:moveTo>
                    <a:pt x="608" y="0"/>
                  </a:moveTo>
                  <a:cubicBezTo>
                    <a:pt x="262" y="0"/>
                    <a:pt x="0" y="274"/>
                    <a:pt x="0" y="607"/>
                  </a:cubicBezTo>
                  <a:cubicBezTo>
                    <a:pt x="0" y="953"/>
                    <a:pt x="262" y="1227"/>
                    <a:pt x="608" y="1227"/>
                  </a:cubicBezTo>
                  <a:cubicBezTo>
                    <a:pt x="941" y="1227"/>
                    <a:pt x="1215" y="953"/>
                    <a:pt x="1215" y="607"/>
                  </a:cubicBezTo>
                  <a:cubicBezTo>
                    <a:pt x="1215" y="274"/>
                    <a:pt x="941" y="0"/>
                    <a:pt x="608"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6369;p86">
              <a:extLst>
                <a:ext uri="{FF2B5EF4-FFF2-40B4-BE49-F238E27FC236}">
                  <a16:creationId xmlns:a16="http://schemas.microsoft.com/office/drawing/2014/main" id="{2EC225A9-1442-7580-A5C8-CD622E5C71EF}"/>
                </a:ext>
              </a:extLst>
            </p:cNvPr>
            <p:cNvSpPr/>
            <p:nvPr/>
          </p:nvSpPr>
          <p:spPr>
            <a:xfrm>
              <a:off x="5466248" y="2638594"/>
              <a:ext cx="61384" cy="61765"/>
            </a:xfrm>
            <a:custGeom>
              <a:avLst/>
              <a:gdLst/>
              <a:ahLst/>
              <a:cxnLst/>
              <a:rect l="l" t="t" r="r" b="b"/>
              <a:pathLst>
                <a:path w="1930" h="1942" extrusionOk="0">
                  <a:moveTo>
                    <a:pt x="1608" y="310"/>
                  </a:moveTo>
                  <a:lnTo>
                    <a:pt x="1608" y="1596"/>
                  </a:lnTo>
                  <a:lnTo>
                    <a:pt x="322" y="1596"/>
                  </a:lnTo>
                  <a:lnTo>
                    <a:pt x="322" y="310"/>
                  </a:lnTo>
                  <a:close/>
                  <a:moveTo>
                    <a:pt x="239" y="0"/>
                  </a:moveTo>
                  <a:cubicBezTo>
                    <a:pt x="96" y="0"/>
                    <a:pt x="0" y="108"/>
                    <a:pt x="0" y="238"/>
                  </a:cubicBezTo>
                  <a:lnTo>
                    <a:pt x="0" y="1703"/>
                  </a:lnTo>
                  <a:cubicBezTo>
                    <a:pt x="0" y="1834"/>
                    <a:pt x="108" y="1941"/>
                    <a:pt x="239" y="1941"/>
                  </a:cubicBezTo>
                  <a:lnTo>
                    <a:pt x="1691" y="1941"/>
                  </a:lnTo>
                  <a:cubicBezTo>
                    <a:pt x="1834" y="1941"/>
                    <a:pt x="1929" y="1834"/>
                    <a:pt x="1929" y="1703"/>
                  </a:cubicBezTo>
                  <a:lnTo>
                    <a:pt x="1929" y="238"/>
                  </a:lnTo>
                  <a:cubicBezTo>
                    <a:pt x="1929" y="108"/>
                    <a:pt x="1834" y="0"/>
                    <a:pt x="1691" y="0"/>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6370;p86">
              <a:extLst>
                <a:ext uri="{FF2B5EF4-FFF2-40B4-BE49-F238E27FC236}">
                  <a16:creationId xmlns:a16="http://schemas.microsoft.com/office/drawing/2014/main" id="{A3E2FBFB-AF2D-762A-7858-1DFECC536867}"/>
                </a:ext>
              </a:extLst>
            </p:cNvPr>
            <p:cNvSpPr/>
            <p:nvPr/>
          </p:nvSpPr>
          <p:spPr>
            <a:xfrm>
              <a:off x="5316287" y="2582458"/>
              <a:ext cx="325683" cy="140228"/>
            </a:xfrm>
            <a:custGeom>
              <a:avLst/>
              <a:gdLst/>
              <a:ahLst/>
              <a:cxnLst/>
              <a:rect l="l" t="t" r="r" b="b"/>
              <a:pathLst>
                <a:path w="10240" h="4409" extrusionOk="0">
                  <a:moveTo>
                    <a:pt x="8311" y="1289"/>
                  </a:moveTo>
                  <a:lnTo>
                    <a:pt x="8311" y="2420"/>
                  </a:lnTo>
                  <a:lnTo>
                    <a:pt x="7633" y="2420"/>
                  </a:lnTo>
                  <a:lnTo>
                    <a:pt x="7633" y="1289"/>
                  </a:lnTo>
                  <a:close/>
                  <a:moveTo>
                    <a:pt x="9907" y="325"/>
                  </a:moveTo>
                  <a:lnTo>
                    <a:pt x="9907" y="337"/>
                  </a:lnTo>
                  <a:lnTo>
                    <a:pt x="9907" y="3397"/>
                  </a:lnTo>
                  <a:lnTo>
                    <a:pt x="9895" y="3408"/>
                  </a:lnTo>
                  <a:lnTo>
                    <a:pt x="8656" y="3063"/>
                  </a:lnTo>
                  <a:cubicBezTo>
                    <a:pt x="8656" y="3063"/>
                    <a:pt x="8645" y="3063"/>
                    <a:pt x="8645" y="3051"/>
                  </a:cubicBezTo>
                  <a:lnTo>
                    <a:pt x="8645" y="2587"/>
                  </a:lnTo>
                  <a:lnTo>
                    <a:pt x="8645" y="1146"/>
                  </a:lnTo>
                  <a:lnTo>
                    <a:pt x="8645" y="682"/>
                  </a:lnTo>
                  <a:cubicBezTo>
                    <a:pt x="8645" y="682"/>
                    <a:pt x="8645" y="670"/>
                    <a:pt x="8656" y="670"/>
                  </a:cubicBezTo>
                  <a:lnTo>
                    <a:pt x="9895" y="325"/>
                  </a:lnTo>
                  <a:close/>
                  <a:moveTo>
                    <a:pt x="9887" y="1"/>
                  </a:moveTo>
                  <a:cubicBezTo>
                    <a:pt x="9858" y="1"/>
                    <a:pt x="9829" y="5"/>
                    <a:pt x="9799" y="15"/>
                  </a:cubicBezTo>
                  <a:lnTo>
                    <a:pt x="8573" y="360"/>
                  </a:lnTo>
                  <a:cubicBezTo>
                    <a:pt x="8418" y="396"/>
                    <a:pt x="8311" y="539"/>
                    <a:pt x="8311" y="682"/>
                  </a:cubicBezTo>
                  <a:lnTo>
                    <a:pt x="8311" y="980"/>
                  </a:lnTo>
                  <a:lnTo>
                    <a:pt x="7633" y="980"/>
                  </a:lnTo>
                  <a:lnTo>
                    <a:pt x="7633" y="741"/>
                  </a:lnTo>
                  <a:cubicBezTo>
                    <a:pt x="7633" y="658"/>
                    <a:pt x="7561" y="575"/>
                    <a:pt x="7466" y="575"/>
                  </a:cubicBezTo>
                  <a:cubicBezTo>
                    <a:pt x="7382" y="575"/>
                    <a:pt x="7299" y="658"/>
                    <a:pt x="7299" y="741"/>
                  </a:cubicBezTo>
                  <a:lnTo>
                    <a:pt x="7299" y="1146"/>
                  </a:lnTo>
                  <a:lnTo>
                    <a:pt x="7299" y="2587"/>
                  </a:lnTo>
                  <a:lnTo>
                    <a:pt x="7299" y="4004"/>
                  </a:lnTo>
                  <a:cubicBezTo>
                    <a:pt x="7299" y="4051"/>
                    <a:pt x="7263" y="4087"/>
                    <a:pt x="7216" y="4087"/>
                  </a:cubicBezTo>
                  <a:lnTo>
                    <a:pt x="417" y="4087"/>
                  </a:lnTo>
                  <a:cubicBezTo>
                    <a:pt x="370" y="4087"/>
                    <a:pt x="322" y="4051"/>
                    <a:pt x="322" y="4004"/>
                  </a:cubicBezTo>
                  <a:lnTo>
                    <a:pt x="322" y="1503"/>
                  </a:lnTo>
                  <a:cubicBezTo>
                    <a:pt x="322" y="1408"/>
                    <a:pt x="251" y="1337"/>
                    <a:pt x="155" y="1337"/>
                  </a:cubicBezTo>
                  <a:cubicBezTo>
                    <a:pt x="72" y="1337"/>
                    <a:pt x="1" y="1408"/>
                    <a:pt x="1" y="1503"/>
                  </a:cubicBezTo>
                  <a:lnTo>
                    <a:pt x="1" y="4004"/>
                  </a:lnTo>
                  <a:cubicBezTo>
                    <a:pt x="1" y="4230"/>
                    <a:pt x="179" y="4409"/>
                    <a:pt x="394" y="4409"/>
                  </a:cubicBezTo>
                  <a:lnTo>
                    <a:pt x="7216" y="4409"/>
                  </a:lnTo>
                  <a:cubicBezTo>
                    <a:pt x="7442" y="4409"/>
                    <a:pt x="7621" y="4230"/>
                    <a:pt x="7621" y="4004"/>
                  </a:cubicBezTo>
                  <a:lnTo>
                    <a:pt x="7621" y="2754"/>
                  </a:lnTo>
                  <a:lnTo>
                    <a:pt x="8299" y="2754"/>
                  </a:lnTo>
                  <a:lnTo>
                    <a:pt x="8299" y="3051"/>
                  </a:lnTo>
                  <a:cubicBezTo>
                    <a:pt x="8299" y="3194"/>
                    <a:pt x="8406" y="3337"/>
                    <a:pt x="8549" y="3373"/>
                  </a:cubicBezTo>
                  <a:lnTo>
                    <a:pt x="9788" y="3718"/>
                  </a:lnTo>
                  <a:cubicBezTo>
                    <a:pt x="9823" y="3730"/>
                    <a:pt x="9847" y="3730"/>
                    <a:pt x="9883" y="3730"/>
                  </a:cubicBezTo>
                  <a:cubicBezTo>
                    <a:pt x="9954" y="3730"/>
                    <a:pt x="10026" y="3706"/>
                    <a:pt x="10085" y="3658"/>
                  </a:cubicBezTo>
                  <a:cubicBezTo>
                    <a:pt x="10180" y="3599"/>
                    <a:pt x="10216" y="3492"/>
                    <a:pt x="10216" y="3397"/>
                  </a:cubicBezTo>
                  <a:lnTo>
                    <a:pt x="10216" y="337"/>
                  </a:lnTo>
                  <a:cubicBezTo>
                    <a:pt x="10240" y="241"/>
                    <a:pt x="10169" y="134"/>
                    <a:pt x="10097" y="75"/>
                  </a:cubicBezTo>
                  <a:cubicBezTo>
                    <a:pt x="10037" y="32"/>
                    <a:pt x="9964" y="1"/>
                    <a:pt x="9887" y="1"/>
                  </a:cubicBezTo>
                  <a:close/>
                </a:path>
              </a:pathLst>
            </a:custGeom>
            <a:solidFill>
              <a:srgbClr val="657E93"/>
            </a:solidFill>
            <a:ln>
              <a:solidFill>
                <a:srgbClr val="FFCEA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23"/>
        <p:cNvGrpSpPr/>
        <p:nvPr/>
      </p:nvGrpSpPr>
      <p:grpSpPr>
        <a:xfrm>
          <a:off x="0" y="0"/>
          <a:ext cx="0" cy="0"/>
          <a:chOff x="0" y="0"/>
          <a:chExt cx="0" cy="0"/>
        </a:xfrm>
      </p:grpSpPr>
      <p:sp>
        <p:nvSpPr>
          <p:cNvPr id="4924" name="Google Shape;4924;p41"/>
          <p:cNvSpPr txBox="1">
            <a:spLocks noGrp="1"/>
          </p:cNvSpPr>
          <p:nvPr>
            <p:ph type="title"/>
          </p:nvPr>
        </p:nvSpPr>
        <p:spPr>
          <a:xfrm>
            <a:off x="713225" y="168550"/>
            <a:ext cx="7717500" cy="832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3600" dirty="0"/>
              <a:t>Aspetos da Obra</a:t>
            </a:r>
            <a:endParaRPr sz="3600" dirty="0"/>
          </a:p>
        </p:txBody>
      </p:sp>
      <p:cxnSp>
        <p:nvCxnSpPr>
          <p:cNvPr id="4929" name="Google Shape;4929;p41"/>
          <p:cNvCxnSpPr/>
          <p:nvPr/>
        </p:nvCxnSpPr>
        <p:spPr>
          <a:xfrm rot="10800000">
            <a:off x="8161033" y="172425"/>
            <a:ext cx="0" cy="838200"/>
          </a:xfrm>
          <a:prstGeom prst="straightConnector1">
            <a:avLst/>
          </a:prstGeom>
          <a:noFill/>
          <a:ln w="9525" cap="flat" cmpd="sng">
            <a:solidFill>
              <a:schemeClr val="dk1"/>
            </a:solidFill>
            <a:prstDash val="solid"/>
            <a:round/>
            <a:headEnd type="none" w="med" len="med"/>
            <a:tailEnd type="none" w="med" len="med"/>
          </a:ln>
        </p:spPr>
      </p:cxnSp>
      <p:sp>
        <p:nvSpPr>
          <p:cNvPr id="5" name="CaixaDeTexto 4">
            <a:extLst>
              <a:ext uri="{FF2B5EF4-FFF2-40B4-BE49-F238E27FC236}">
                <a16:creationId xmlns:a16="http://schemas.microsoft.com/office/drawing/2014/main" id="{FA0A61C7-E6A1-C951-72D3-ED03EA38817E}"/>
              </a:ext>
            </a:extLst>
          </p:cNvPr>
          <p:cNvSpPr txBox="1"/>
          <p:nvPr/>
        </p:nvSpPr>
        <p:spPr>
          <a:xfrm>
            <a:off x="713225" y="1158521"/>
            <a:ext cx="7280149" cy="3416320"/>
          </a:xfrm>
          <a:prstGeom prst="rect">
            <a:avLst/>
          </a:prstGeom>
          <a:noFill/>
        </p:spPr>
        <p:txBody>
          <a:bodyPr wrap="square">
            <a:spAutoFit/>
          </a:bodyPr>
          <a:lstStyle/>
          <a:p>
            <a:pPr marL="285750" indent="-285750">
              <a:buClr>
                <a:srgbClr val="FFCEA1"/>
              </a:buClr>
              <a:buFont typeface="Courier New" panose="02070309020205020404" pitchFamily="49" charset="0"/>
              <a:buChar char="o"/>
            </a:pPr>
            <a:r>
              <a:rPr lang="pt-PT" sz="1200" b="0" i="0" u="none" strike="noStrike" dirty="0">
                <a:solidFill>
                  <a:srgbClr val="FFFFFF"/>
                </a:solidFill>
                <a:effectLst/>
                <a:latin typeface="Playfair Display" panose="00000500000000000000" pitchFamily="2" charset="0"/>
              </a:rPr>
              <a:t>O Grande </a:t>
            </a:r>
            <a:r>
              <a:rPr lang="pt-PT" sz="1200" b="0" i="0" u="none" strike="noStrike" dirty="0" err="1">
                <a:solidFill>
                  <a:srgbClr val="FFFFFF"/>
                </a:solidFill>
                <a:effectLst/>
                <a:latin typeface="Playfair Display" panose="00000500000000000000" pitchFamily="2" charset="0"/>
              </a:rPr>
              <a:t>Gatsby</a:t>
            </a:r>
            <a:r>
              <a:rPr lang="pt-PT" sz="1200" b="0" i="0" u="none" strike="noStrike" dirty="0">
                <a:solidFill>
                  <a:srgbClr val="FFFFFF"/>
                </a:solidFill>
                <a:effectLst/>
                <a:latin typeface="Playfair Display" panose="00000500000000000000" pitchFamily="2" charset="0"/>
              </a:rPr>
              <a:t> (</a:t>
            </a:r>
            <a:r>
              <a:rPr lang="pt-PT" sz="1200" b="0" i="0" u="none" strike="noStrike" dirty="0" err="1">
                <a:solidFill>
                  <a:srgbClr val="FFFFFF"/>
                </a:solidFill>
                <a:effectLst/>
                <a:latin typeface="Playfair Display" panose="00000500000000000000" pitchFamily="2" charset="0"/>
              </a:rPr>
              <a:t>The</a:t>
            </a:r>
            <a:r>
              <a:rPr lang="pt-PT" sz="1200" b="0" i="0" u="none" strike="noStrike" dirty="0">
                <a:solidFill>
                  <a:srgbClr val="FFFFFF"/>
                </a:solidFill>
                <a:effectLst/>
                <a:latin typeface="Playfair Display" panose="00000500000000000000" pitchFamily="2" charset="0"/>
              </a:rPr>
              <a:t> Great </a:t>
            </a:r>
            <a:r>
              <a:rPr lang="pt-PT" sz="1200" b="0" i="0" u="none" strike="noStrike" dirty="0" err="1">
                <a:solidFill>
                  <a:srgbClr val="FFFFFF"/>
                </a:solidFill>
                <a:effectLst/>
                <a:latin typeface="Playfair Display" panose="00000500000000000000" pitchFamily="2" charset="0"/>
              </a:rPr>
              <a:t>Gatsby</a:t>
            </a:r>
            <a:r>
              <a:rPr lang="pt-PT" sz="1200" b="0" i="0" u="none" strike="noStrike" dirty="0">
                <a:solidFill>
                  <a:srgbClr val="FFFFFF"/>
                </a:solidFill>
                <a:effectLst/>
                <a:latin typeface="Playfair Display" panose="00000500000000000000" pitchFamily="2" charset="0"/>
              </a:rPr>
              <a:t>) Publicado pela primeira vez em 10 de abril de 1925, a história passa-se em Nova Iorque e na cidade de Long Island durante o verão de 1922, e é uma crítica ao "Sonho Americano".</a:t>
            </a:r>
          </a:p>
          <a:p>
            <a:pPr marL="285750" indent="-285750">
              <a:buClr>
                <a:srgbClr val="FFCEA1"/>
              </a:buClr>
              <a:buFont typeface="Courier New" panose="02070309020205020404" pitchFamily="49" charset="0"/>
              <a:buChar char="o"/>
            </a:pPr>
            <a:endParaRPr lang="pt-PT" sz="1200" dirty="0">
              <a:solidFill>
                <a:srgbClr val="FFFFFF"/>
              </a:solidFill>
              <a:effectLst/>
              <a:latin typeface="Playfair Display" panose="00000500000000000000" pitchFamily="2" charset="0"/>
            </a:endParaRPr>
          </a:p>
          <a:p>
            <a:pPr marL="285750" indent="-285750">
              <a:buClr>
                <a:srgbClr val="FFCEA1"/>
              </a:buClr>
              <a:buFont typeface="Courier New" panose="02070309020205020404" pitchFamily="49" charset="0"/>
              <a:buChar char="o"/>
            </a:pPr>
            <a:r>
              <a:rPr lang="pt-PT" sz="1200" b="0" i="0" u="none" strike="noStrike" dirty="0">
                <a:solidFill>
                  <a:srgbClr val="FFFFFF"/>
                </a:solidFill>
                <a:effectLst/>
                <a:latin typeface="Playfair Display" panose="00000500000000000000" pitchFamily="2" charset="0"/>
              </a:rPr>
              <a:t>O romance relata o caos da Primeira Guerra Mundial. A sociedade americana vive um nível sem precedentes de prosperidade durante a década de 1920.</a:t>
            </a:r>
          </a:p>
          <a:p>
            <a:pPr marL="285750" indent="-285750">
              <a:buClr>
                <a:srgbClr val="FFCEA1"/>
              </a:buClr>
              <a:buFont typeface="Courier New" panose="02070309020205020404" pitchFamily="49" charset="0"/>
              <a:buChar char="o"/>
            </a:pPr>
            <a:endParaRPr lang="pt-PT" sz="1200" dirty="0">
              <a:solidFill>
                <a:srgbClr val="FFFFFF"/>
              </a:solidFill>
              <a:effectLst/>
              <a:latin typeface="Playfair Display" panose="00000500000000000000" pitchFamily="2" charset="0"/>
            </a:endParaRPr>
          </a:p>
          <a:p>
            <a:pPr marL="285750" indent="-285750">
              <a:buClr>
                <a:srgbClr val="FFCEA1"/>
              </a:buClr>
              <a:buFont typeface="Courier New" panose="02070309020205020404" pitchFamily="49" charset="0"/>
              <a:buChar char="o"/>
            </a:pPr>
            <a:r>
              <a:rPr lang="pt-PT" sz="1200" b="0" i="0" u="none" strike="noStrike" dirty="0">
                <a:solidFill>
                  <a:srgbClr val="FFFFFF"/>
                </a:solidFill>
                <a:effectLst/>
                <a:latin typeface="Playfair Display" panose="00000500000000000000" pitchFamily="2" charset="0"/>
              </a:rPr>
              <a:t>O Grande </a:t>
            </a:r>
            <a:r>
              <a:rPr lang="pt-PT" sz="1200" b="0" i="0" u="none" strike="noStrike" dirty="0" err="1">
                <a:solidFill>
                  <a:srgbClr val="FFFFFF"/>
                </a:solidFill>
                <a:effectLst/>
                <a:latin typeface="Playfair Display" panose="00000500000000000000" pitchFamily="2" charset="0"/>
              </a:rPr>
              <a:t>Gatsby</a:t>
            </a:r>
            <a:r>
              <a:rPr lang="pt-PT" sz="1200" b="0" i="0" u="none" strike="noStrike" dirty="0">
                <a:solidFill>
                  <a:srgbClr val="FFFFFF"/>
                </a:solidFill>
                <a:effectLst/>
                <a:latin typeface="Playfair Display" panose="00000500000000000000" pitchFamily="2" charset="0"/>
              </a:rPr>
              <a:t> não se popularizou logo na sua primeira edição, vendendo menos de 25.000 cópias durante os 15 anos restantes da vida de seu autor. </a:t>
            </a:r>
          </a:p>
          <a:p>
            <a:pPr marL="285750" indent="-285750">
              <a:buClr>
                <a:srgbClr val="FFCEA1"/>
              </a:buClr>
              <a:buFont typeface="Courier New" panose="02070309020205020404" pitchFamily="49" charset="0"/>
              <a:buChar char="o"/>
            </a:pPr>
            <a:endParaRPr lang="pt-PT" sz="1200" dirty="0">
              <a:solidFill>
                <a:srgbClr val="FFFFFF"/>
              </a:solidFill>
              <a:effectLst/>
              <a:latin typeface="Playfair Display" panose="00000500000000000000" pitchFamily="2" charset="0"/>
            </a:endParaRPr>
          </a:p>
          <a:p>
            <a:pPr marL="285750" indent="-285750">
              <a:buClr>
                <a:srgbClr val="FFCEA1"/>
              </a:buClr>
              <a:buFont typeface="Courier New" panose="02070309020205020404" pitchFamily="49" charset="0"/>
              <a:buChar char="o"/>
            </a:pPr>
            <a:r>
              <a:rPr lang="pt-PT" sz="1200" b="0" i="0" u="none" strike="noStrike" dirty="0">
                <a:solidFill>
                  <a:srgbClr val="FFFFFF"/>
                </a:solidFill>
                <a:effectLst/>
                <a:latin typeface="Playfair Display" panose="00000500000000000000" pitchFamily="2" charset="0"/>
              </a:rPr>
              <a:t>Mais tarde, em 1945 e 1953, foi republicado e difundiu-se rapidamente ao encontrar um grande número de leitores, e agora a obra é frequentemente considerada como um grande romance americano e um clássico literário. </a:t>
            </a:r>
          </a:p>
          <a:p>
            <a:pPr marL="285750" indent="-285750">
              <a:buClr>
                <a:srgbClr val="FFCEA1"/>
              </a:buClr>
              <a:buFont typeface="Courier New" panose="02070309020205020404" pitchFamily="49" charset="0"/>
              <a:buChar char="o"/>
            </a:pPr>
            <a:endParaRPr lang="pt-PT" sz="1200" b="0" i="0" u="none" strike="noStrike" dirty="0">
              <a:solidFill>
                <a:srgbClr val="FFFFFF"/>
              </a:solidFill>
              <a:effectLst/>
              <a:latin typeface="Playfair Display" panose="00000500000000000000" pitchFamily="2" charset="0"/>
            </a:endParaRPr>
          </a:p>
          <a:p>
            <a:pPr marL="285750" indent="-285750">
              <a:buClr>
                <a:srgbClr val="FFCEA1"/>
              </a:buClr>
              <a:buFont typeface="Courier New" panose="02070309020205020404" pitchFamily="49" charset="0"/>
              <a:buChar char="o"/>
            </a:pPr>
            <a:r>
              <a:rPr lang="pt-PT" sz="1200" b="0" i="0" u="none" strike="noStrike" dirty="0">
                <a:solidFill>
                  <a:srgbClr val="FFFFFF"/>
                </a:solidFill>
                <a:effectLst/>
                <a:latin typeface="Playfair Display" panose="00000500000000000000" pitchFamily="2" charset="0"/>
              </a:rPr>
              <a:t>O romance reflete vários eventos da juventude de Fitzgerald. Aos 18 anos, conheceu Ginevra King, uma socialite de 16 anos por quem se apaixonou profundamente. Embora Ginevra estivesse perdidamente apaixonada por ele, sua família de classe alta desencorajava abertamente o namoro de sua filha por causa de seu status de classe baixa.</a:t>
            </a:r>
            <a:endParaRPr lang="pt-PT" b="0" i="0" u="none" strike="noStrike" dirty="0">
              <a:solidFill>
                <a:srgbClr val="FFFFFF"/>
              </a:solidFill>
              <a:effectLst/>
              <a:latin typeface="Playfair Display" panose="000005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1C46B8D-710B-DC0B-A70B-F215CC636CB5}"/>
              </a:ext>
            </a:extLst>
          </p:cNvPr>
          <p:cNvPicPr>
            <a:picLocks noChangeAspect="1"/>
          </p:cNvPicPr>
          <p:nvPr/>
        </p:nvPicPr>
        <p:blipFill rotWithShape="1">
          <a:blip r:embed="rId2"/>
          <a:srcRect r="8305"/>
          <a:stretch/>
        </p:blipFill>
        <p:spPr>
          <a:xfrm>
            <a:off x="4572000" y="1467000"/>
            <a:ext cx="3893820" cy="2209500"/>
          </a:xfrm>
          <a:prstGeom prst="rect">
            <a:avLst/>
          </a:prstGeom>
        </p:spPr>
      </p:pic>
      <p:pic>
        <p:nvPicPr>
          <p:cNvPr id="7" name="Imagem 6">
            <a:extLst>
              <a:ext uri="{FF2B5EF4-FFF2-40B4-BE49-F238E27FC236}">
                <a16:creationId xmlns:a16="http://schemas.microsoft.com/office/drawing/2014/main" id="{336B6FA5-7DBC-2043-88B3-402EA97AA986}"/>
              </a:ext>
            </a:extLst>
          </p:cNvPr>
          <p:cNvPicPr>
            <a:picLocks noChangeAspect="1"/>
          </p:cNvPicPr>
          <p:nvPr/>
        </p:nvPicPr>
        <p:blipFill>
          <a:blip r:embed="rId3"/>
          <a:stretch>
            <a:fillRect/>
          </a:stretch>
        </p:blipFill>
        <p:spPr>
          <a:xfrm>
            <a:off x="576720" y="1467000"/>
            <a:ext cx="3893820" cy="2190274"/>
          </a:xfrm>
          <a:prstGeom prst="rect">
            <a:avLst/>
          </a:prstGeom>
        </p:spPr>
      </p:pic>
      <p:grpSp>
        <p:nvGrpSpPr>
          <p:cNvPr id="8" name="Google Shape;6081;p70">
            <a:extLst>
              <a:ext uri="{FF2B5EF4-FFF2-40B4-BE49-F238E27FC236}">
                <a16:creationId xmlns:a16="http://schemas.microsoft.com/office/drawing/2014/main" id="{657A1097-81DD-2DA0-A55B-64A12595B667}"/>
              </a:ext>
            </a:extLst>
          </p:cNvPr>
          <p:cNvGrpSpPr/>
          <p:nvPr/>
        </p:nvGrpSpPr>
        <p:grpSpPr>
          <a:xfrm>
            <a:off x="1676817" y="1149300"/>
            <a:ext cx="1693625" cy="317700"/>
            <a:chOff x="4025225" y="4076475"/>
            <a:chExt cx="1693625" cy="317700"/>
          </a:xfrm>
        </p:grpSpPr>
        <p:sp>
          <p:nvSpPr>
            <p:cNvPr id="9" name="Google Shape;6082;p70">
              <a:extLst>
                <a:ext uri="{FF2B5EF4-FFF2-40B4-BE49-F238E27FC236}">
                  <a16:creationId xmlns:a16="http://schemas.microsoft.com/office/drawing/2014/main" id="{058A91BF-F12A-0DB0-BA41-1CCC26E70D3C}"/>
                </a:ext>
              </a:extLst>
            </p:cNvPr>
            <p:cNvSpPr/>
            <p:nvPr/>
          </p:nvSpPr>
          <p:spPr>
            <a:xfrm>
              <a:off x="4796525" y="4076475"/>
              <a:ext cx="150400" cy="241875"/>
            </a:xfrm>
            <a:custGeom>
              <a:avLst/>
              <a:gdLst/>
              <a:ahLst/>
              <a:cxnLst/>
              <a:rect l="l" t="t" r="r" b="b"/>
              <a:pathLst>
                <a:path w="6016" h="9675" fill="none" extrusionOk="0">
                  <a:moveTo>
                    <a:pt x="3008" y="9675"/>
                  </a:moveTo>
                  <a:lnTo>
                    <a:pt x="6015" y="1"/>
                  </a:lnTo>
                  <a:lnTo>
                    <a:pt x="0" y="1"/>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083;p70">
              <a:extLst>
                <a:ext uri="{FF2B5EF4-FFF2-40B4-BE49-F238E27FC236}">
                  <a16:creationId xmlns:a16="http://schemas.microsoft.com/office/drawing/2014/main" id="{54583635-BF28-FB6F-EDEE-56E6CCE056C4}"/>
                </a:ext>
              </a:extLst>
            </p:cNvPr>
            <p:cNvSpPr/>
            <p:nvPr/>
          </p:nvSpPr>
          <p:spPr>
            <a:xfrm>
              <a:off x="4744525" y="4149800"/>
              <a:ext cx="255025" cy="176075"/>
            </a:xfrm>
            <a:custGeom>
              <a:avLst/>
              <a:gdLst/>
              <a:ahLst/>
              <a:cxnLst/>
              <a:rect l="l" t="t" r="r" b="b"/>
              <a:pathLst>
                <a:path w="10201" h="7043" fill="none" extrusionOk="0">
                  <a:moveTo>
                    <a:pt x="5088" y="7043"/>
                  </a:moveTo>
                  <a:lnTo>
                    <a:pt x="10201" y="0"/>
                  </a:lnTo>
                  <a:lnTo>
                    <a:pt x="0"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084;p70">
              <a:extLst>
                <a:ext uri="{FF2B5EF4-FFF2-40B4-BE49-F238E27FC236}">
                  <a16:creationId xmlns:a16="http://schemas.microsoft.com/office/drawing/2014/main" id="{CE9926EA-9C19-F5D0-4675-A4C55388230A}"/>
                </a:ext>
              </a:extLst>
            </p:cNvPr>
            <p:cNvSpPr/>
            <p:nvPr/>
          </p:nvSpPr>
          <p:spPr>
            <a:xfrm>
              <a:off x="4691875" y="4212450"/>
              <a:ext cx="359675" cy="113425"/>
            </a:xfrm>
            <a:custGeom>
              <a:avLst/>
              <a:gdLst/>
              <a:ahLst/>
              <a:cxnLst/>
              <a:rect l="l" t="t" r="r" b="b"/>
              <a:pathLst>
                <a:path w="14387" h="4537" fill="none" extrusionOk="0">
                  <a:moveTo>
                    <a:pt x="7194" y="4537"/>
                  </a:moveTo>
                  <a:lnTo>
                    <a:pt x="14387" y="0"/>
                  </a:lnTo>
                  <a:lnTo>
                    <a:pt x="1"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085;p70">
              <a:extLst>
                <a:ext uri="{FF2B5EF4-FFF2-40B4-BE49-F238E27FC236}">
                  <a16:creationId xmlns:a16="http://schemas.microsoft.com/office/drawing/2014/main" id="{2E11D9C4-BCA3-8DE3-395F-61DC2C6C1D31}"/>
                </a:ext>
              </a:extLst>
            </p:cNvPr>
            <p:cNvSpPr/>
            <p:nvPr/>
          </p:nvSpPr>
          <p:spPr>
            <a:xfrm>
              <a:off x="4985125" y="4271975"/>
              <a:ext cx="526975" cy="26950"/>
            </a:xfrm>
            <a:custGeom>
              <a:avLst/>
              <a:gdLst/>
              <a:ahLst/>
              <a:cxnLst/>
              <a:rect l="l" t="t" r="r" b="b"/>
              <a:pathLst>
                <a:path w="21079" h="1078" fill="none" extrusionOk="0">
                  <a:moveTo>
                    <a:pt x="1905" y="0"/>
                  </a:moveTo>
                  <a:lnTo>
                    <a:pt x="0" y="1078"/>
                  </a:lnTo>
                  <a:lnTo>
                    <a:pt x="20101" y="1078"/>
                  </a:lnTo>
                  <a:lnTo>
                    <a:pt x="21078" y="101"/>
                  </a:lnTo>
                  <a:close/>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086;p70">
              <a:extLst>
                <a:ext uri="{FF2B5EF4-FFF2-40B4-BE49-F238E27FC236}">
                  <a16:creationId xmlns:a16="http://schemas.microsoft.com/office/drawing/2014/main" id="{F4DE7A1F-E1AA-D4E2-44C3-0CF98397710A}"/>
                </a:ext>
              </a:extLst>
            </p:cNvPr>
            <p:cNvSpPr/>
            <p:nvPr/>
          </p:nvSpPr>
          <p:spPr>
            <a:xfrm>
              <a:off x="4231350" y="4271975"/>
              <a:ext cx="526975" cy="26950"/>
            </a:xfrm>
            <a:custGeom>
              <a:avLst/>
              <a:gdLst/>
              <a:ahLst/>
              <a:cxnLst/>
              <a:rect l="l" t="t" r="r" b="b"/>
              <a:pathLst>
                <a:path w="21079" h="1078" fill="none" extrusionOk="0">
                  <a:moveTo>
                    <a:pt x="1078" y="1078"/>
                  </a:moveTo>
                  <a:lnTo>
                    <a:pt x="1" y="0"/>
                  </a:lnTo>
                  <a:lnTo>
                    <a:pt x="19274" y="0"/>
                  </a:lnTo>
                  <a:lnTo>
                    <a:pt x="21079" y="978"/>
                  </a:lnTo>
                  <a:close/>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087;p70">
              <a:extLst>
                <a:ext uri="{FF2B5EF4-FFF2-40B4-BE49-F238E27FC236}">
                  <a16:creationId xmlns:a16="http://schemas.microsoft.com/office/drawing/2014/main" id="{3CB27551-6C2B-C43E-0876-10AD072E5015}"/>
                </a:ext>
              </a:extLst>
            </p:cNvPr>
            <p:cNvSpPr/>
            <p:nvPr/>
          </p:nvSpPr>
          <p:spPr>
            <a:xfrm>
              <a:off x="4025225" y="4330250"/>
              <a:ext cx="1693625" cy="63925"/>
            </a:xfrm>
            <a:custGeom>
              <a:avLst/>
              <a:gdLst/>
              <a:ahLst/>
              <a:cxnLst/>
              <a:rect l="l" t="t" r="r" b="b"/>
              <a:pathLst>
                <a:path w="67745" h="2557" fill="none" extrusionOk="0">
                  <a:moveTo>
                    <a:pt x="65188" y="2557"/>
                  </a:moveTo>
                  <a:lnTo>
                    <a:pt x="67745" y="0"/>
                  </a:lnTo>
                  <a:lnTo>
                    <a:pt x="0" y="0"/>
                  </a:lnTo>
                  <a:lnTo>
                    <a:pt x="2406" y="2406"/>
                  </a:lnTo>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088;p70">
              <a:extLst>
                <a:ext uri="{FF2B5EF4-FFF2-40B4-BE49-F238E27FC236}">
                  <a16:creationId xmlns:a16="http://schemas.microsoft.com/office/drawing/2014/main" id="{D93826DA-E690-3FA2-F0DE-B63E28D4ED8E}"/>
                </a:ext>
              </a:extLst>
            </p:cNvPr>
            <p:cNvSpPr/>
            <p:nvPr/>
          </p:nvSpPr>
          <p:spPr>
            <a:xfrm>
              <a:off x="4478225" y="4361575"/>
              <a:ext cx="800775" cy="25"/>
            </a:xfrm>
            <a:custGeom>
              <a:avLst/>
              <a:gdLst/>
              <a:ahLst/>
              <a:cxnLst/>
              <a:rect l="l" t="t" r="r" b="b"/>
              <a:pathLst>
                <a:path w="32031" h="1" fill="none" extrusionOk="0">
                  <a:moveTo>
                    <a:pt x="0" y="0"/>
                  </a:moveTo>
                  <a:lnTo>
                    <a:pt x="32031" y="0"/>
                  </a:lnTo>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6081;p70">
            <a:extLst>
              <a:ext uri="{FF2B5EF4-FFF2-40B4-BE49-F238E27FC236}">
                <a16:creationId xmlns:a16="http://schemas.microsoft.com/office/drawing/2014/main" id="{76AD782E-89F9-7DE1-77F9-CAE903671FB1}"/>
              </a:ext>
            </a:extLst>
          </p:cNvPr>
          <p:cNvGrpSpPr/>
          <p:nvPr/>
        </p:nvGrpSpPr>
        <p:grpSpPr>
          <a:xfrm>
            <a:off x="5773560" y="1116700"/>
            <a:ext cx="1693625" cy="317700"/>
            <a:chOff x="4025225" y="4076475"/>
            <a:chExt cx="1693625" cy="317700"/>
          </a:xfrm>
        </p:grpSpPr>
        <p:sp>
          <p:nvSpPr>
            <p:cNvPr id="17" name="Google Shape;6082;p70">
              <a:extLst>
                <a:ext uri="{FF2B5EF4-FFF2-40B4-BE49-F238E27FC236}">
                  <a16:creationId xmlns:a16="http://schemas.microsoft.com/office/drawing/2014/main" id="{36E170DB-0B80-2444-F119-FF9D970DFBB8}"/>
                </a:ext>
              </a:extLst>
            </p:cNvPr>
            <p:cNvSpPr/>
            <p:nvPr/>
          </p:nvSpPr>
          <p:spPr>
            <a:xfrm>
              <a:off x="4796525" y="4076475"/>
              <a:ext cx="150400" cy="241875"/>
            </a:xfrm>
            <a:custGeom>
              <a:avLst/>
              <a:gdLst/>
              <a:ahLst/>
              <a:cxnLst/>
              <a:rect l="l" t="t" r="r" b="b"/>
              <a:pathLst>
                <a:path w="6016" h="9675" fill="none" extrusionOk="0">
                  <a:moveTo>
                    <a:pt x="3008" y="9675"/>
                  </a:moveTo>
                  <a:lnTo>
                    <a:pt x="6015" y="1"/>
                  </a:lnTo>
                  <a:lnTo>
                    <a:pt x="0" y="1"/>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083;p70">
              <a:extLst>
                <a:ext uri="{FF2B5EF4-FFF2-40B4-BE49-F238E27FC236}">
                  <a16:creationId xmlns:a16="http://schemas.microsoft.com/office/drawing/2014/main" id="{BBFED16F-FEC2-E9A1-434D-A97814A1519E}"/>
                </a:ext>
              </a:extLst>
            </p:cNvPr>
            <p:cNvSpPr/>
            <p:nvPr/>
          </p:nvSpPr>
          <p:spPr>
            <a:xfrm>
              <a:off x="4744525" y="4149800"/>
              <a:ext cx="255025" cy="176075"/>
            </a:xfrm>
            <a:custGeom>
              <a:avLst/>
              <a:gdLst/>
              <a:ahLst/>
              <a:cxnLst/>
              <a:rect l="l" t="t" r="r" b="b"/>
              <a:pathLst>
                <a:path w="10201" h="7043" fill="none" extrusionOk="0">
                  <a:moveTo>
                    <a:pt x="5088" y="7043"/>
                  </a:moveTo>
                  <a:lnTo>
                    <a:pt x="10201" y="0"/>
                  </a:lnTo>
                  <a:lnTo>
                    <a:pt x="0"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084;p70">
              <a:extLst>
                <a:ext uri="{FF2B5EF4-FFF2-40B4-BE49-F238E27FC236}">
                  <a16:creationId xmlns:a16="http://schemas.microsoft.com/office/drawing/2014/main" id="{67D9F3B0-14E0-A9BC-E855-B8424C3909B6}"/>
                </a:ext>
              </a:extLst>
            </p:cNvPr>
            <p:cNvSpPr/>
            <p:nvPr/>
          </p:nvSpPr>
          <p:spPr>
            <a:xfrm>
              <a:off x="4691875" y="4212450"/>
              <a:ext cx="359675" cy="113425"/>
            </a:xfrm>
            <a:custGeom>
              <a:avLst/>
              <a:gdLst/>
              <a:ahLst/>
              <a:cxnLst/>
              <a:rect l="l" t="t" r="r" b="b"/>
              <a:pathLst>
                <a:path w="14387" h="4537" fill="none" extrusionOk="0">
                  <a:moveTo>
                    <a:pt x="7194" y="4537"/>
                  </a:moveTo>
                  <a:lnTo>
                    <a:pt x="14387" y="0"/>
                  </a:lnTo>
                  <a:lnTo>
                    <a:pt x="1" y="0"/>
                  </a:lnTo>
                  <a:close/>
                </a:path>
              </a:pathLst>
            </a:custGeom>
            <a:noFill/>
            <a:ln w="106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085;p70">
              <a:extLst>
                <a:ext uri="{FF2B5EF4-FFF2-40B4-BE49-F238E27FC236}">
                  <a16:creationId xmlns:a16="http://schemas.microsoft.com/office/drawing/2014/main" id="{F6115317-B294-2706-F254-22B7BFC02DF4}"/>
                </a:ext>
              </a:extLst>
            </p:cNvPr>
            <p:cNvSpPr/>
            <p:nvPr/>
          </p:nvSpPr>
          <p:spPr>
            <a:xfrm>
              <a:off x="4985125" y="4271975"/>
              <a:ext cx="526975" cy="26950"/>
            </a:xfrm>
            <a:custGeom>
              <a:avLst/>
              <a:gdLst/>
              <a:ahLst/>
              <a:cxnLst/>
              <a:rect l="l" t="t" r="r" b="b"/>
              <a:pathLst>
                <a:path w="21079" h="1078" fill="none" extrusionOk="0">
                  <a:moveTo>
                    <a:pt x="1905" y="0"/>
                  </a:moveTo>
                  <a:lnTo>
                    <a:pt x="0" y="1078"/>
                  </a:lnTo>
                  <a:lnTo>
                    <a:pt x="20101" y="1078"/>
                  </a:lnTo>
                  <a:lnTo>
                    <a:pt x="21078" y="101"/>
                  </a:lnTo>
                  <a:close/>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086;p70">
              <a:extLst>
                <a:ext uri="{FF2B5EF4-FFF2-40B4-BE49-F238E27FC236}">
                  <a16:creationId xmlns:a16="http://schemas.microsoft.com/office/drawing/2014/main" id="{6CD3F9C1-D3AA-C2BB-123E-07E13708A71E}"/>
                </a:ext>
              </a:extLst>
            </p:cNvPr>
            <p:cNvSpPr/>
            <p:nvPr/>
          </p:nvSpPr>
          <p:spPr>
            <a:xfrm>
              <a:off x="4231350" y="4271975"/>
              <a:ext cx="526975" cy="26950"/>
            </a:xfrm>
            <a:custGeom>
              <a:avLst/>
              <a:gdLst/>
              <a:ahLst/>
              <a:cxnLst/>
              <a:rect l="l" t="t" r="r" b="b"/>
              <a:pathLst>
                <a:path w="21079" h="1078" fill="none" extrusionOk="0">
                  <a:moveTo>
                    <a:pt x="1078" y="1078"/>
                  </a:moveTo>
                  <a:lnTo>
                    <a:pt x="1" y="0"/>
                  </a:lnTo>
                  <a:lnTo>
                    <a:pt x="19274" y="0"/>
                  </a:lnTo>
                  <a:lnTo>
                    <a:pt x="21079" y="978"/>
                  </a:lnTo>
                  <a:close/>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087;p70">
              <a:extLst>
                <a:ext uri="{FF2B5EF4-FFF2-40B4-BE49-F238E27FC236}">
                  <a16:creationId xmlns:a16="http://schemas.microsoft.com/office/drawing/2014/main" id="{EFC48C76-D19D-7357-8A4B-C6B19AF2518E}"/>
                </a:ext>
              </a:extLst>
            </p:cNvPr>
            <p:cNvSpPr/>
            <p:nvPr/>
          </p:nvSpPr>
          <p:spPr>
            <a:xfrm>
              <a:off x="4025225" y="4330250"/>
              <a:ext cx="1693625" cy="63925"/>
            </a:xfrm>
            <a:custGeom>
              <a:avLst/>
              <a:gdLst/>
              <a:ahLst/>
              <a:cxnLst/>
              <a:rect l="l" t="t" r="r" b="b"/>
              <a:pathLst>
                <a:path w="67745" h="2557" fill="none" extrusionOk="0">
                  <a:moveTo>
                    <a:pt x="65188" y="2557"/>
                  </a:moveTo>
                  <a:lnTo>
                    <a:pt x="67745" y="0"/>
                  </a:lnTo>
                  <a:lnTo>
                    <a:pt x="0" y="0"/>
                  </a:lnTo>
                  <a:lnTo>
                    <a:pt x="2406" y="2406"/>
                  </a:lnTo>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088;p70">
              <a:extLst>
                <a:ext uri="{FF2B5EF4-FFF2-40B4-BE49-F238E27FC236}">
                  <a16:creationId xmlns:a16="http://schemas.microsoft.com/office/drawing/2014/main" id="{0A3F8F0E-DABD-9BE1-B603-6312F2E0091F}"/>
                </a:ext>
              </a:extLst>
            </p:cNvPr>
            <p:cNvSpPr/>
            <p:nvPr/>
          </p:nvSpPr>
          <p:spPr>
            <a:xfrm>
              <a:off x="4478225" y="4361575"/>
              <a:ext cx="800775" cy="25"/>
            </a:xfrm>
            <a:custGeom>
              <a:avLst/>
              <a:gdLst/>
              <a:ahLst/>
              <a:cxnLst/>
              <a:rect l="l" t="t" r="r" b="b"/>
              <a:pathLst>
                <a:path w="32031" h="1" fill="none" extrusionOk="0">
                  <a:moveTo>
                    <a:pt x="0" y="0"/>
                  </a:moveTo>
                  <a:lnTo>
                    <a:pt x="32031" y="0"/>
                  </a:lnTo>
                </a:path>
              </a:pathLst>
            </a:custGeom>
            <a:noFill/>
            <a:ln w="7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924;p41">
            <a:extLst>
              <a:ext uri="{FF2B5EF4-FFF2-40B4-BE49-F238E27FC236}">
                <a16:creationId xmlns:a16="http://schemas.microsoft.com/office/drawing/2014/main" id="{29BF5DD2-2240-97DB-D115-D39428B725F7}"/>
              </a:ext>
            </a:extLst>
          </p:cNvPr>
          <p:cNvSpPr txBox="1">
            <a:spLocks noGrp="1"/>
          </p:cNvSpPr>
          <p:nvPr>
            <p:ph type="title"/>
          </p:nvPr>
        </p:nvSpPr>
        <p:spPr>
          <a:xfrm>
            <a:off x="713225" y="168550"/>
            <a:ext cx="7717500" cy="832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3600" dirty="0"/>
              <a:t>Adaptações </a:t>
            </a:r>
            <a:endParaRPr sz="3600" dirty="0"/>
          </a:p>
        </p:txBody>
      </p:sp>
      <p:sp>
        <p:nvSpPr>
          <p:cNvPr id="41" name="CaixaDeTexto 40">
            <a:extLst>
              <a:ext uri="{FF2B5EF4-FFF2-40B4-BE49-F238E27FC236}">
                <a16:creationId xmlns:a16="http://schemas.microsoft.com/office/drawing/2014/main" id="{35682A77-D016-C2AE-A58C-430FC4E2E1B9}"/>
              </a:ext>
            </a:extLst>
          </p:cNvPr>
          <p:cNvSpPr txBox="1"/>
          <p:nvPr/>
        </p:nvSpPr>
        <p:spPr>
          <a:xfrm>
            <a:off x="4912447" y="3709100"/>
            <a:ext cx="3429000" cy="307777"/>
          </a:xfrm>
          <a:prstGeom prst="rect">
            <a:avLst/>
          </a:prstGeom>
          <a:noFill/>
        </p:spPr>
        <p:txBody>
          <a:bodyPr wrap="square" rtlCol="0">
            <a:spAutoFit/>
          </a:bodyPr>
          <a:lstStyle/>
          <a:p>
            <a:pPr algn="ctr"/>
            <a:r>
              <a:rPr lang="pt-PT" b="1" strike="noStrike" dirty="0">
                <a:solidFill>
                  <a:srgbClr val="FFCEA1"/>
                </a:solidFill>
                <a:effectLst/>
                <a:latin typeface="Playfair Display" panose="00000500000000000000" pitchFamily="2" charset="0"/>
              </a:rPr>
              <a:t>Dir. Baz </a:t>
            </a:r>
            <a:r>
              <a:rPr lang="pt-PT" b="1" strike="noStrike" dirty="0" err="1">
                <a:solidFill>
                  <a:srgbClr val="FFCEA1"/>
                </a:solidFill>
                <a:effectLst/>
                <a:latin typeface="Playfair Display" panose="00000500000000000000" pitchFamily="2" charset="0"/>
              </a:rPr>
              <a:t>Luhrmann</a:t>
            </a:r>
            <a:r>
              <a:rPr lang="pt-PT" b="1" strike="noStrike" dirty="0">
                <a:solidFill>
                  <a:srgbClr val="FFCEA1"/>
                </a:solidFill>
                <a:effectLst/>
                <a:latin typeface="Playfair Display" panose="00000500000000000000" pitchFamily="2" charset="0"/>
              </a:rPr>
              <a:t> (2013)</a:t>
            </a:r>
            <a:endParaRPr lang="pt-PT" b="1" dirty="0">
              <a:solidFill>
                <a:srgbClr val="FFCEA1"/>
              </a:solidFill>
              <a:latin typeface="Playfair Display" panose="00000500000000000000" pitchFamily="2" charset="0"/>
            </a:endParaRPr>
          </a:p>
        </p:txBody>
      </p:sp>
      <p:sp>
        <p:nvSpPr>
          <p:cNvPr id="42" name="CaixaDeTexto 41">
            <a:extLst>
              <a:ext uri="{FF2B5EF4-FFF2-40B4-BE49-F238E27FC236}">
                <a16:creationId xmlns:a16="http://schemas.microsoft.com/office/drawing/2014/main" id="{8B31B105-B08E-C988-C61A-6EB0ABFF6254}"/>
              </a:ext>
            </a:extLst>
          </p:cNvPr>
          <p:cNvSpPr txBox="1"/>
          <p:nvPr/>
        </p:nvSpPr>
        <p:spPr>
          <a:xfrm>
            <a:off x="936642" y="3704336"/>
            <a:ext cx="3429000" cy="307777"/>
          </a:xfrm>
          <a:prstGeom prst="rect">
            <a:avLst/>
          </a:prstGeom>
          <a:noFill/>
        </p:spPr>
        <p:txBody>
          <a:bodyPr wrap="square" rtlCol="0">
            <a:spAutoFit/>
          </a:bodyPr>
          <a:lstStyle/>
          <a:p>
            <a:pPr algn="ctr"/>
            <a:r>
              <a:rPr lang="pt-PT" b="1" strike="noStrike" dirty="0">
                <a:solidFill>
                  <a:srgbClr val="FFCEA1"/>
                </a:solidFill>
                <a:effectLst/>
                <a:latin typeface="Playfair Display" panose="00000500000000000000" pitchFamily="2" charset="0"/>
              </a:rPr>
              <a:t>Dir. Jack Clayton (1974)</a:t>
            </a:r>
          </a:p>
        </p:txBody>
      </p:sp>
    </p:spTree>
    <p:extLst>
      <p:ext uri="{BB962C8B-B14F-4D97-AF65-F5344CB8AC3E}">
        <p14:creationId xmlns:p14="http://schemas.microsoft.com/office/powerpoint/2010/main" val="2175166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79"/>
        <p:cNvGrpSpPr/>
        <p:nvPr/>
      </p:nvGrpSpPr>
      <p:grpSpPr>
        <a:xfrm>
          <a:off x="0" y="0"/>
          <a:ext cx="0" cy="0"/>
          <a:chOff x="0" y="0"/>
          <a:chExt cx="0" cy="0"/>
        </a:xfrm>
      </p:grpSpPr>
      <p:sp>
        <p:nvSpPr>
          <p:cNvPr id="5280" name="Google Shape;5280;p55"/>
          <p:cNvSpPr txBox="1">
            <a:spLocks noGrp="1"/>
          </p:cNvSpPr>
          <p:nvPr>
            <p:ph type="title"/>
          </p:nvPr>
        </p:nvSpPr>
        <p:spPr>
          <a:xfrm>
            <a:off x="713225" y="2513100"/>
            <a:ext cx="4445700" cy="948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pt-PT" dirty="0"/>
              <a:t>Personagens</a:t>
            </a:r>
            <a:endParaRPr dirty="0"/>
          </a:p>
        </p:txBody>
      </p:sp>
      <p:sp>
        <p:nvSpPr>
          <p:cNvPr id="5281" name="Google Shape;5281;p55"/>
          <p:cNvSpPr txBox="1">
            <a:spLocks noGrp="1"/>
          </p:cNvSpPr>
          <p:nvPr>
            <p:ph type="title" idx="2"/>
          </p:nvPr>
        </p:nvSpPr>
        <p:spPr>
          <a:xfrm>
            <a:off x="3507575" y="1157700"/>
            <a:ext cx="1651200" cy="1355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03</a:t>
            </a:r>
            <a:endParaRPr/>
          </a:p>
        </p:txBody>
      </p:sp>
      <p:sp>
        <p:nvSpPr>
          <p:cNvPr id="5282" name="Google Shape;5282;p55"/>
          <p:cNvSpPr txBox="1">
            <a:spLocks noGrp="1"/>
          </p:cNvSpPr>
          <p:nvPr>
            <p:ph type="subTitle" idx="1"/>
          </p:nvPr>
        </p:nvSpPr>
        <p:spPr>
          <a:xfrm>
            <a:off x="713225" y="3461700"/>
            <a:ext cx="4445700" cy="524100"/>
          </a:xfrm>
          <a:prstGeom prst="rect">
            <a:avLst/>
          </a:prstGeom>
        </p:spPr>
        <p:txBody>
          <a:bodyPr spcFirstLastPara="1" wrap="square" lIns="91425" tIns="91425" rIns="91425" bIns="91425" anchor="ctr" anchorCtr="0">
            <a:noAutofit/>
          </a:bodyPr>
          <a:lstStyle/>
          <a:p>
            <a:pPr marL="0" lvl="0" indent="0" algn="r" rtl="0">
              <a:lnSpc>
                <a:spcPct val="150000"/>
              </a:lnSpc>
              <a:spcBef>
                <a:spcPts val="0"/>
              </a:spcBef>
              <a:spcAft>
                <a:spcPts val="1200"/>
              </a:spcAft>
              <a:buNone/>
            </a:pPr>
            <a:r>
              <a:rPr lang="pt-PT" sz="2400" b="1" i="1" dirty="0"/>
              <a:t>O Grande </a:t>
            </a:r>
            <a:r>
              <a:rPr lang="pt-PT" sz="2400" b="1" i="1" dirty="0" err="1"/>
              <a:t>Gatsby</a:t>
            </a:r>
            <a:endParaRPr sz="2400" b="1" i="1" dirty="0"/>
          </a:p>
        </p:txBody>
      </p:sp>
      <p:sp>
        <p:nvSpPr>
          <p:cNvPr id="5283" name="Google Shape;5283;p55"/>
          <p:cNvSpPr/>
          <p:nvPr/>
        </p:nvSpPr>
        <p:spPr>
          <a:xfrm>
            <a:off x="713225" y="1157700"/>
            <a:ext cx="2794500" cy="13554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84" name="Google Shape;5284;p55"/>
          <p:cNvGrpSpPr/>
          <p:nvPr/>
        </p:nvGrpSpPr>
        <p:grpSpPr>
          <a:xfrm>
            <a:off x="713225" y="1996091"/>
            <a:ext cx="2794522" cy="517004"/>
            <a:chOff x="713225" y="1996091"/>
            <a:chExt cx="2794522" cy="517004"/>
          </a:xfrm>
        </p:grpSpPr>
        <p:sp>
          <p:nvSpPr>
            <p:cNvPr id="5285" name="Google Shape;5285;p55"/>
            <p:cNvSpPr/>
            <p:nvPr/>
          </p:nvSpPr>
          <p:spPr>
            <a:xfrm>
              <a:off x="2307954" y="2024583"/>
              <a:ext cx="1199793" cy="488512"/>
            </a:xfrm>
            <a:custGeom>
              <a:avLst/>
              <a:gdLst/>
              <a:ahLst/>
              <a:cxnLst/>
              <a:rect l="l" t="t" r="r" b="b"/>
              <a:pathLst>
                <a:path w="21138" h="8607" fill="none" extrusionOk="0">
                  <a:moveTo>
                    <a:pt x="21137" y="8606"/>
                  </a:moveTo>
                  <a:lnTo>
                    <a:pt x="1" y="8606"/>
                  </a:lnTo>
                  <a:lnTo>
                    <a:pt x="1" y="1"/>
                  </a:lnTo>
                  <a:cubicBezTo>
                    <a:pt x="1" y="1"/>
                    <a:pt x="7168" y="8606"/>
                    <a:pt x="21137" y="8606"/>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55"/>
            <p:cNvSpPr/>
            <p:nvPr/>
          </p:nvSpPr>
          <p:spPr>
            <a:xfrm>
              <a:off x="713225" y="2024583"/>
              <a:ext cx="1219148" cy="488512"/>
            </a:xfrm>
            <a:custGeom>
              <a:avLst/>
              <a:gdLst/>
              <a:ahLst/>
              <a:cxnLst/>
              <a:rect l="l" t="t" r="r" b="b"/>
              <a:pathLst>
                <a:path w="21479" h="8607" fill="none" extrusionOk="0">
                  <a:moveTo>
                    <a:pt x="0" y="8606"/>
                  </a:moveTo>
                  <a:lnTo>
                    <a:pt x="21479" y="8606"/>
                  </a:lnTo>
                  <a:lnTo>
                    <a:pt x="21479" y="1"/>
                  </a:lnTo>
                  <a:cubicBezTo>
                    <a:pt x="21479" y="1"/>
                    <a:pt x="13969" y="8606"/>
                    <a:pt x="0" y="8606"/>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55"/>
            <p:cNvSpPr/>
            <p:nvPr/>
          </p:nvSpPr>
          <p:spPr>
            <a:xfrm>
              <a:off x="1638210" y="2024583"/>
              <a:ext cx="1362" cy="2668"/>
            </a:xfrm>
            <a:custGeom>
              <a:avLst/>
              <a:gdLst/>
              <a:ahLst/>
              <a:cxnLst/>
              <a:rect l="l" t="t" r="r" b="b"/>
              <a:pathLst>
                <a:path w="24" h="47" fill="none" extrusionOk="0">
                  <a:moveTo>
                    <a:pt x="23" y="1"/>
                  </a:moveTo>
                  <a:cubicBezTo>
                    <a:pt x="23" y="1"/>
                    <a:pt x="0" y="24"/>
                    <a:pt x="0" y="47"/>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55"/>
            <p:cNvSpPr/>
            <p:nvPr/>
          </p:nvSpPr>
          <p:spPr>
            <a:xfrm>
              <a:off x="758518" y="2081624"/>
              <a:ext cx="812406" cy="276012"/>
            </a:xfrm>
            <a:custGeom>
              <a:avLst/>
              <a:gdLst/>
              <a:ahLst/>
              <a:cxnLst/>
              <a:rect l="l" t="t" r="r" b="b"/>
              <a:pathLst>
                <a:path w="14313" h="4863" fill="none" extrusionOk="0">
                  <a:moveTo>
                    <a:pt x="14312" y="0"/>
                  </a:moveTo>
                  <a:cubicBezTo>
                    <a:pt x="12121" y="1598"/>
                    <a:pt x="7100" y="4634"/>
                    <a:pt x="1" y="4862"/>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55"/>
            <p:cNvSpPr/>
            <p:nvPr/>
          </p:nvSpPr>
          <p:spPr>
            <a:xfrm>
              <a:off x="713225" y="2357577"/>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55"/>
            <p:cNvSpPr/>
            <p:nvPr/>
          </p:nvSpPr>
          <p:spPr>
            <a:xfrm>
              <a:off x="1433484" y="2010337"/>
              <a:ext cx="1362" cy="1362"/>
            </a:xfrm>
            <a:custGeom>
              <a:avLst/>
              <a:gdLst/>
              <a:ahLst/>
              <a:cxnLst/>
              <a:rect l="l" t="t" r="r" b="b"/>
              <a:pathLst>
                <a:path w="24" h="24" fill="none" extrusionOk="0">
                  <a:moveTo>
                    <a:pt x="24" y="1"/>
                  </a:moveTo>
                  <a:cubicBezTo>
                    <a:pt x="24" y="1"/>
                    <a:pt x="24" y="1"/>
                    <a:pt x="1"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55"/>
            <p:cNvSpPr/>
            <p:nvPr/>
          </p:nvSpPr>
          <p:spPr>
            <a:xfrm>
              <a:off x="761129" y="2059602"/>
              <a:ext cx="594731" cy="168456"/>
            </a:xfrm>
            <a:custGeom>
              <a:avLst/>
              <a:gdLst/>
              <a:ahLst/>
              <a:cxnLst/>
              <a:rect l="l" t="t" r="r" b="b"/>
              <a:pathLst>
                <a:path w="10478" h="2968" fill="none" extrusionOk="0">
                  <a:moveTo>
                    <a:pt x="10477" y="0"/>
                  </a:moveTo>
                  <a:cubicBezTo>
                    <a:pt x="8560" y="1073"/>
                    <a:pt x="4771" y="2785"/>
                    <a:pt x="1" y="2968"/>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55"/>
            <p:cNvSpPr/>
            <p:nvPr/>
          </p:nvSpPr>
          <p:spPr>
            <a:xfrm>
              <a:off x="713225" y="2229306"/>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55"/>
            <p:cNvSpPr/>
            <p:nvPr/>
          </p:nvSpPr>
          <p:spPr>
            <a:xfrm>
              <a:off x="1199017" y="1996091"/>
              <a:ext cx="1362" cy="1362"/>
            </a:xfrm>
            <a:custGeom>
              <a:avLst/>
              <a:gdLst/>
              <a:ahLst/>
              <a:cxnLst/>
              <a:rect l="l" t="t" r="r" b="b"/>
              <a:pathLst>
                <a:path w="24" h="24" fill="none" extrusionOk="0">
                  <a:moveTo>
                    <a:pt x="23" y="1"/>
                  </a:moveTo>
                  <a:cubicBezTo>
                    <a:pt x="23" y="1"/>
                    <a:pt x="23" y="1"/>
                    <a:pt x="0"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55"/>
            <p:cNvSpPr/>
            <p:nvPr/>
          </p:nvSpPr>
          <p:spPr>
            <a:xfrm>
              <a:off x="754658" y="2031110"/>
              <a:ext cx="371892" cy="73898"/>
            </a:xfrm>
            <a:custGeom>
              <a:avLst/>
              <a:gdLst/>
              <a:ahLst/>
              <a:cxnLst/>
              <a:rect l="l" t="t" r="r" b="b"/>
              <a:pathLst>
                <a:path w="6552" h="1302" fill="none" extrusionOk="0">
                  <a:moveTo>
                    <a:pt x="6551" y="0"/>
                  </a:moveTo>
                  <a:cubicBezTo>
                    <a:pt x="5250" y="525"/>
                    <a:pt x="3013" y="1210"/>
                    <a:pt x="0" y="1301"/>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55"/>
            <p:cNvSpPr/>
            <p:nvPr/>
          </p:nvSpPr>
          <p:spPr>
            <a:xfrm>
              <a:off x="713225" y="2104951"/>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55"/>
            <p:cNvSpPr/>
            <p:nvPr/>
          </p:nvSpPr>
          <p:spPr>
            <a:xfrm>
              <a:off x="2581357" y="2024583"/>
              <a:ext cx="1305" cy="2668"/>
            </a:xfrm>
            <a:custGeom>
              <a:avLst/>
              <a:gdLst/>
              <a:ahLst/>
              <a:cxnLst/>
              <a:rect l="l" t="t" r="r" b="b"/>
              <a:pathLst>
                <a:path w="23" h="47" fill="none" extrusionOk="0">
                  <a:moveTo>
                    <a:pt x="0" y="1"/>
                  </a:moveTo>
                  <a:cubicBezTo>
                    <a:pt x="0" y="1"/>
                    <a:pt x="0" y="24"/>
                    <a:pt x="23" y="47"/>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55"/>
            <p:cNvSpPr/>
            <p:nvPr/>
          </p:nvSpPr>
          <p:spPr>
            <a:xfrm>
              <a:off x="2649978" y="2081624"/>
              <a:ext cx="812406" cy="276012"/>
            </a:xfrm>
            <a:custGeom>
              <a:avLst/>
              <a:gdLst/>
              <a:ahLst/>
              <a:cxnLst/>
              <a:rect l="l" t="t" r="r" b="b"/>
              <a:pathLst>
                <a:path w="14313" h="4863" fill="none" extrusionOk="0">
                  <a:moveTo>
                    <a:pt x="1" y="0"/>
                  </a:moveTo>
                  <a:cubicBezTo>
                    <a:pt x="2192" y="1598"/>
                    <a:pt x="7214" y="4634"/>
                    <a:pt x="14312" y="4862"/>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55"/>
            <p:cNvSpPr/>
            <p:nvPr/>
          </p:nvSpPr>
          <p:spPr>
            <a:xfrm>
              <a:off x="3505037" y="2357577"/>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55"/>
            <p:cNvSpPr/>
            <p:nvPr/>
          </p:nvSpPr>
          <p:spPr>
            <a:xfrm>
              <a:off x="2784721" y="2010337"/>
              <a:ext cx="2668" cy="1362"/>
            </a:xfrm>
            <a:custGeom>
              <a:avLst/>
              <a:gdLst/>
              <a:ahLst/>
              <a:cxnLst/>
              <a:rect l="l" t="t" r="r" b="b"/>
              <a:pathLst>
                <a:path w="47" h="24" fill="none" extrusionOk="0">
                  <a:moveTo>
                    <a:pt x="1" y="1"/>
                  </a:moveTo>
                  <a:cubicBezTo>
                    <a:pt x="1" y="1"/>
                    <a:pt x="24" y="1"/>
                    <a:pt x="46"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55"/>
            <p:cNvSpPr/>
            <p:nvPr/>
          </p:nvSpPr>
          <p:spPr>
            <a:xfrm>
              <a:off x="2865034" y="2059602"/>
              <a:ext cx="594731" cy="168456"/>
            </a:xfrm>
            <a:custGeom>
              <a:avLst/>
              <a:gdLst/>
              <a:ahLst/>
              <a:cxnLst/>
              <a:rect l="l" t="t" r="r" b="b"/>
              <a:pathLst>
                <a:path w="10478" h="2968" fill="none" extrusionOk="0">
                  <a:moveTo>
                    <a:pt x="1" y="0"/>
                  </a:moveTo>
                  <a:cubicBezTo>
                    <a:pt x="1918" y="1073"/>
                    <a:pt x="5707" y="2785"/>
                    <a:pt x="10478" y="2968"/>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55"/>
            <p:cNvSpPr/>
            <p:nvPr/>
          </p:nvSpPr>
          <p:spPr>
            <a:xfrm>
              <a:off x="3505037" y="2229306"/>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55"/>
            <p:cNvSpPr/>
            <p:nvPr/>
          </p:nvSpPr>
          <p:spPr>
            <a:xfrm>
              <a:off x="3019245" y="1996091"/>
              <a:ext cx="2611" cy="1362"/>
            </a:xfrm>
            <a:custGeom>
              <a:avLst/>
              <a:gdLst/>
              <a:ahLst/>
              <a:cxnLst/>
              <a:rect l="l" t="t" r="r" b="b"/>
              <a:pathLst>
                <a:path w="46" h="24" fill="none" extrusionOk="0">
                  <a:moveTo>
                    <a:pt x="0" y="1"/>
                  </a:moveTo>
                  <a:cubicBezTo>
                    <a:pt x="0" y="1"/>
                    <a:pt x="23" y="1"/>
                    <a:pt x="46"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55"/>
            <p:cNvSpPr/>
            <p:nvPr/>
          </p:nvSpPr>
          <p:spPr>
            <a:xfrm>
              <a:off x="3094336" y="2031110"/>
              <a:ext cx="370586" cy="73898"/>
            </a:xfrm>
            <a:custGeom>
              <a:avLst/>
              <a:gdLst/>
              <a:ahLst/>
              <a:cxnLst/>
              <a:rect l="l" t="t" r="r" b="b"/>
              <a:pathLst>
                <a:path w="6529" h="1302" fill="none" extrusionOk="0">
                  <a:moveTo>
                    <a:pt x="1" y="0"/>
                  </a:moveTo>
                  <a:cubicBezTo>
                    <a:pt x="1279" y="525"/>
                    <a:pt x="3516" y="1210"/>
                    <a:pt x="6529" y="1301"/>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55"/>
            <p:cNvSpPr/>
            <p:nvPr/>
          </p:nvSpPr>
          <p:spPr>
            <a:xfrm>
              <a:off x="3505037" y="2104951"/>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05" name="Google Shape;5305;p55"/>
          <p:cNvGrpSpPr/>
          <p:nvPr/>
        </p:nvGrpSpPr>
        <p:grpSpPr>
          <a:xfrm rot="10800000" flipH="1">
            <a:off x="713225" y="1157691"/>
            <a:ext cx="2794522" cy="517004"/>
            <a:chOff x="713225" y="1996091"/>
            <a:chExt cx="2794522" cy="517004"/>
          </a:xfrm>
        </p:grpSpPr>
        <p:sp>
          <p:nvSpPr>
            <p:cNvPr id="5306" name="Google Shape;5306;p55"/>
            <p:cNvSpPr/>
            <p:nvPr/>
          </p:nvSpPr>
          <p:spPr>
            <a:xfrm>
              <a:off x="2307954" y="2024583"/>
              <a:ext cx="1199793" cy="488512"/>
            </a:xfrm>
            <a:custGeom>
              <a:avLst/>
              <a:gdLst/>
              <a:ahLst/>
              <a:cxnLst/>
              <a:rect l="l" t="t" r="r" b="b"/>
              <a:pathLst>
                <a:path w="21138" h="8607" fill="none" extrusionOk="0">
                  <a:moveTo>
                    <a:pt x="21137" y="8606"/>
                  </a:moveTo>
                  <a:lnTo>
                    <a:pt x="1" y="8606"/>
                  </a:lnTo>
                  <a:lnTo>
                    <a:pt x="1" y="1"/>
                  </a:lnTo>
                  <a:cubicBezTo>
                    <a:pt x="1" y="1"/>
                    <a:pt x="7168" y="8606"/>
                    <a:pt x="21137" y="8606"/>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55"/>
            <p:cNvSpPr/>
            <p:nvPr/>
          </p:nvSpPr>
          <p:spPr>
            <a:xfrm>
              <a:off x="713225" y="2024583"/>
              <a:ext cx="1219148" cy="488512"/>
            </a:xfrm>
            <a:custGeom>
              <a:avLst/>
              <a:gdLst/>
              <a:ahLst/>
              <a:cxnLst/>
              <a:rect l="l" t="t" r="r" b="b"/>
              <a:pathLst>
                <a:path w="21479" h="8607" fill="none" extrusionOk="0">
                  <a:moveTo>
                    <a:pt x="0" y="8606"/>
                  </a:moveTo>
                  <a:lnTo>
                    <a:pt x="21479" y="8606"/>
                  </a:lnTo>
                  <a:lnTo>
                    <a:pt x="21479" y="1"/>
                  </a:lnTo>
                  <a:cubicBezTo>
                    <a:pt x="21479" y="1"/>
                    <a:pt x="13969" y="8606"/>
                    <a:pt x="0" y="8606"/>
                  </a:cubicBezTo>
                  <a:close/>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55"/>
            <p:cNvSpPr/>
            <p:nvPr/>
          </p:nvSpPr>
          <p:spPr>
            <a:xfrm>
              <a:off x="1638210" y="2024583"/>
              <a:ext cx="1362" cy="2668"/>
            </a:xfrm>
            <a:custGeom>
              <a:avLst/>
              <a:gdLst/>
              <a:ahLst/>
              <a:cxnLst/>
              <a:rect l="l" t="t" r="r" b="b"/>
              <a:pathLst>
                <a:path w="24" h="47" fill="none" extrusionOk="0">
                  <a:moveTo>
                    <a:pt x="23" y="1"/>
                  </a:moveTo>
                  <a:cubicBezTo>
                    <a:pt x="23" y="1"/>
                    <a:pt x="0" y="24"/>
                    <a:pt x="0" y="47"/>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55"/>
            <p:cNvSpPr/>
            <p:nvPr/>
          </p:nvSpPr>
          <p:spPr>
            <a:xfrm>
              <a:off x="758518" y="2081624"/>
              <a:ext cx="812406" cy="276012"/>
            </a:xfrm>
            <a:custGeom>
              <a:avLst/>
              <a:gdLst/>
              <a:ahLst/>
              <a:cxnLst/>
              <a:rect l="l" t="t" r="r" b="b"/>
              <a:pathLst>
                <a:path w="14313" h="4863" fill="none" extrusionOk="0">
                  <a:moveTo>
                    <a:pt x="14312" y="0"/>
                  </a:moveTo>
                  <a:cubicBezTo>
                    <a:pt x="12121" y="1598"/>
                    <a:pt x="7100" y="4634"/>
                    <a:pt x="1" y="4862"/>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55"/>
            <p:cNvSpPr/>
            <p:nvPr/>
          </p:nvSpPr>
          <p:spPr>
            <a:xfrm>
              <a:off x="713225" y="2357577"/>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55"/>
            <p:cNvSpPr/>
            <p:nvPr/>
          </p:nvSpPr>
          <p:spPr>
            <a:xfrm>
              <a:off x="1433484" y="2010337"/>
              <a:ext cx="1362" cy="1362"/>
            </a:xfrm>
            <a:custGeom>
              <a:avLst/>
              <a:gdLst/>
              <a:ahLst/>
              <a:cxnLst/>
              <a:rect l="l" t="t" r="r" b="b"/>
              <a:pathLst>
                <a:path w="24" h="24" fill="none" extrusionOk="0">
                  <a:moveTo>
                    <a:pt x="24" y="1"/>
                  </a:moveTo>
                  <a:cubicBezTo>
                    <a:pt x="24" y="1"/>
                    <a:pt x="24" y="1"/>
                    <a:pt x="1"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55"/>
            <p:cNvSpPr/>
            <p:nvPr/>
          </p:nvSpPr>
          <p:spPr>
            <a:xfrm>
              <a:off x="761129" y="2059602"/>
              <a:ext cx="594731" cy="168456"/>
            </a:xfrm>
            <a:custGeom>
              <a:avLst/>
              <a:gdLst/>
              <a:ahLst/>
              <a:cxnLst/>
              <a:rect l="l" t="t" r="r" b="b"/>
              <a:pathLst>
                <a:path w="10478" h="2968" fill="none" extrusionOk="0">
                  <a:moveTo>
                    <a:pt x="10477" y="0"/>
                  </a:moveTo>
                  <a:cubicBezTo>
                    <a:pt x="8560" y="1073"/>
                    <a:pt x="4771" y="2785"/>
                    <a:pt x="1" y="2968"/>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55"/>
            <p:cNvSpPr/>
            <p:nvPr/>
          </p:nvSpPr>
          <p:spPr>
            <a:xfrm>
              <a:off x="713225" y="2229306"/>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55"/>
            <p:cNvSpPr/>
            <p:nvPr/>
          </p:nvSpPr>
          <p:spPr>
            <a:xfrm>
              <a:off x="1199017" y="1996091"/>
              <a:ext cx="1362" cy="1362"/>
            </a:xfrm>
            <a:custGeom>
              <a:avLst/>
              <a:gdLst/>
              <a:ahLst/>
              <a:cxnLst/>
              <a:rect l="l" t="t" r="r" b="b"/>
              <a:pathLst>
                <a:path w="24" h="24" fill="none" extrusionOk="0">
                  <a:moveTo>
                    <a:pt x="23" y="1"/>
                  </a:moveTo>
                  <a:cubicBezTo>
                    <a:pt x="23" y="1"/>
                    <a:pt x="23" y="1"/>
                    <a:pt x="0"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55"/>
            <p:cNvSpPr/>
            <p:nvPr/>
          </p:nvSpPr>
          <p:spPr>
            <a:xfrm>
              <a:off x="754658" y="2031110"/>
              <a:ext cx="371892" cy="73898"/>
            </a:xfrm>
            <a:custGeom>
              <a:avLst/>
              <a:gdLst/>
              <a:ahLst/>
              <a:cxnLst/>
              <a:rect l="l" t="t" r="r" b="b"/>
              <a:pathLst>
                <a:path w="6552" h="1302" fill="none" extrusionOk="0">
                  <a:moveTo>
                    <a:pt x="6551" y="0"/>
                  </a:moveTo>
                  <a:cubicBezTo>
                    <a:pt x="5250" y="525"/>
                    <a:pt x="3013" y="1210"/>
                    <a:pt x="0" y="1301"/>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55"/>
            <p:cNvSpPr/>
            <p:nvPr/>
          </p:nvSpPr>
          <p:spPr>
            <a:xfrm>
              <a:off x="713225" y="2104951"/>
              <a:ext cx="1305" cy="57"/>
            </a:xfrm>
            <a:custGeom>
              <a:avLst/>
              <a:gdLst/>
              <a:ahLst/>
              <a:cxnLst/>
              <a:rect l="l" t="t" r="r" b="b"/>
              <a:pathLst>
                <a:path w="23" h="1" fill="none" extrusionOk="0">
                  <a:moveTo>
                    <a:pt x="23" y="0"/>
                  </a:moveTo>
                  <a:lnTo>
                    <a:pt x="0"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55"/>
            <p:cNvSpPr/>
            <p:nvPr/>
          </p:nvSpPr>
          <p:spPr>
            <a:xfrm>
              <a:off x="2581357" y="2024583"/>
              <a:ext cx="1305" cy="2668"/>
            </a:xfrm>
            <a:custGeom>
              <a:avLst/>
              <a:gdLst/>
              <a:ahLst/>
              <a:cxnLst/>
              <a:rect l="l" t="t" r="r" b="b"/>
              <a:pathLst>
                <a:path w="23" h="47" fill="none" extrusionOk="0">
                  <a:moveTo>
                    <a:pt x="0" y="1"/>
                  </a:moveTo>
                  <a:cubicBezTo>
                    <a:pt x="0" y="1"/>
                    <a:pt x="0" y="24"/>
                    <a:pt x="23" y="47"/>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55"/>
            <p:cNvSpPr/>
            <p:nvPr/>
          </p:nvSpPr>
          <p:spPr>
            <a:xfrm>
              <a:off x="2649978" y="2081624"/>
              <a:ext cx="812406" cy="276012"/>
            </a:xfrm>
            <a:custGeom>
              <a:avLst/>
              <a:gdLst/>
              <a:ahLst/>
              <a:cxnLst/>
              <a:rect l="l" t="t" r="r" b="b"/>
              <a:pathLst>
                <a:path w="14313" h="4863" fill="none" extrusionOk="0">
                  <a:moveTo>
                    <a:pt x="1" y="0"/>
                  </a:moveTo>
                  <a:cubicBezTo>
                    <a:pt x="2192" y="1598"/>
                    <a:pt x="7214" y="4634"/>
                    <a:pt x="14312" y="4862"/>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55"/>
            <p:cNvSpPr/>
            <p:nvPr/>
          </p:nvSpPr>
          <p:spPr>
            <a:xfrm>
              <a:off x="3505037" y="2357577"/>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55"/>
            <p:cNvSpPr/>
            <p:nvPr/>
          </p:nvSpPr>
          <p:spPr>
            <a:xfrm>
              <a:off x="2784721" y="2010337"/>
              <a:ext cx="2668" cy="1362"/>
            </a:xfrm>
            <a:custGeom>
              <a:avLst/>
              <a:gdLst/>
              <a:ahLst/>
              <a:cxnLst/>
              <a:rect l="l" t="t" r="r" b="b"/>
              <a:pathLst>
                <a:path w="47" h="24" fill="none" extrusionOk="0">
                  <a:moveTo>
                    <a:pt x="1" y="1"/>
                  </a:moveTo>
                  <a:cubicBezTo>
                    <a:pt x="1" y="1"/>
                    <a:pt x="24" y="1"/>
                    <a:pt x="46"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55"/>
            <p:cNvSpPr/>
            <p:nvPr/>
          </p:nvSpPr>
          <p:spPr>
            <a:xfrm>
              <a:off x="2865034" y="2059602"/>
              <a:ext cx="594731" cy="168456"/>
            </a:xfrm>
            <a:custGeom>
              <a:avLst/>
              <a:gdLst/>
              <a:ahLst/>
              <a:cxnLst/>
              <a:rect l="l" t="t" r="r" b="b"/>
              <a:pathLst>
                <a:path w="10478" h="2968" fill="none" extrusionOk="0">
                  <a:moveTo>
                    <a:pt x="1" y="0"/>
                  </a:moveTo>
                  <a:cubicBezTo>
                    <a:pt x="1918" y="1073"/>
                    <a:pt x="5707" y="2785"/>
                    <a:pt x="10478" y="2968"/>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55"/>
            <p:cNvSpPr/>
            <p:nvPr/>
          </p:nvSpPr>
          <p:spPr>
            <a:xfrm>
              <a:off x="3505037" y="2229306"/>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55"/>
            <p:cNvSpPr/>
            <p:nvPr/>
          </p:nvSpPr>
          <p:spPr>
            <a:xfrm>
              <a:off x="3019245" y="1996091"/>
              <a:ext cx="2611" cy="1362"/>
            </a:xfrm>
            <a:custGeom>
              <a:avLst/>
              <a:gdLst/>
              <a:ahLst/>
              <a:cxnLst/>
              <a:rect l="l" t="t" r="r" b="b"/>
              <a:pathLst>
                <a:path w="46" h="24" fill="none" extrusionOk="0">
                  <a:moveTo>
                    <a:pt x="0" y="1"/>
                  </a:moveTo>
                  <a:cubicBezTo>
                    <a:pt x="0" y="1"/>
                    <a:pt x="23" y="1"/>
                    <a:pt x="46" y="24"/>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55"/>
            <p:cNvSpPr/>
            <p:nvPr/>
          </p:nvSpPr>
          <p:spPr>
            <a:xfrm>
              <a:off x="3094336" y="2031110"/>
              <a:ext cx="370586" cy="73898"/>
            </a:xfrm>
            <a:custGeom>
              <a:avLst/>
              <a:gdLst/>
              <a:ahLst/>
              <a:cxnLst/>
              <a:rect l="l" t="t" r="r" b="b"/>
              <a:pathLst>
                <a:path w="6529" h="1302" fill="none" extrusionOk="0">
                  <a:moveTo>
                    <a:pt x="1" y="0"/>
                  </a:moveTo>
                  <a:cubicBezTo>
                    <a:pt x="1279" y="525"/>
                    <a:pt x="3516" y="1210"/>
                    <a:pt x="6529" y="1301"/>
                  </a:cubicBez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55"/>
            <p:cNvSpPr/>
            <p:nvPr/>
          </p:nvSpPr>
          <p:spPr>
            <a:xfrm>
              <a:off x="3505037" y="2104951"/>
              <a:ext cx="2668" cy="57"/>
            </a:xfrm>
            <a:custGeom>
              <a:avLst/>
              <a:gdLst/>
              <a:ahLst/>
              <a:cxnLst/>
              <a:rect l="l" t="t" r="r" b="b"/>
              <a:pathLst>
                <a:path w="47" h="1" fill="none" extrusionOk="0">
                  <a:moveTo>
                    <a:pt x="1" y="0"/>
                  </a:moveTo>
                  <a:lnTo>
                    <a:pt x="46" y="0"/>
                  </a:lnTo>
                </a:path>
              </a:pathLst>
            </a:custGeom>
            <a:noFill/>
            <a:ln w="9525" cap="rnd"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6" name="Google Shape;5326;p55"/>
          <p:cNvSpPr/>
          <p:nvPr/>
        </p:nvSpPr>
        <p:spPr>
          <a:xfrm>
            <a:off x="1887112" y="1674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98"/>
        <p:cNvGrpSpPr/>
        <p:nvPr/>
      </p:nvGrpSpPr>
      <p:grpSpPr>
        <a:xfrm>
          <a:off x="0" y="0"/>
          <a:ext cx="0" cy="0"/>
          <a:chOff x="0" y="0"/>
          <a:chExt cx="0" cy="0"/>
        </a:xfrm>
      </p:grpSpPr>
      <p:pic>
        <p:nvPicPr>
          <p:cNvPr id="4" name="Imagem 3">
            <a:extLst>
              <a:ext uri="{FF2B5EF4-FFF2-40B4-BE49-F238E27FC236}">
                <a16:creationId xmlns:a16="http://schemas.microsoft.com/office/drawing/2014/main" id="{C1764F64-5169-72D2-E11E-79A86FBBCCDB}"/>
              </a:ext>
            </a:extLst>
          </p:cNvPr>
          <p:cNvPicPr>
            <a:picLocks noChangeAspect="1"/>
          </p:cNvPicPr>
          <p:nvPr/>
        </p:nvPicPr>
        <p:blipFill rotWithShape="1">
          <a:blip r:embed="rId3"/>
          <a:srcRect l="21466" t="2625" r="11224" b="-915"/>
          <a:stretch/>
        </p:blipFill>
        <p:spPr>
          <a:xfrm>
            <a:off x="3435722" y="1408723"/>
            <a:ext cx="904971" cy="880868"/>
          </a:xfrm>
          <a:prstGeom prst="diamond">
            <a:avLst/>
          </a:prstGeom>
        </p:spPr>
      </p:pic>
      <p:grpSp>
        <p:nvGrpSpPr>
          <p:cNvPr id="5109" name="Google Shape;5109;p49"/>
          <p:cNvGrpSpPr/>
          <p:nvPr/>
        </p:nvGrpSpPr>
        <p:grpSpPr>
          <a:xfrm>
            <a:off x="3377274" y="1376493"/>
            <a:ext cx="995466" cy="945327"/>
            <a:chOff x="5470677" y="610925"/>
            <a:chExt cx="1208723" cy="1099025"/>
          </a:xfrm>
        </p:grpSpPr>
        <p:sp>
          <p:nvSpPr>
            <p:cNvPr id="5110" name="Google Shape;5110;p49"/>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49"/>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49"/>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99" name="Google Shape;5099;p49"/>
          <p:cNvSpPr txBox="1">
            <a:spLocks noGrp="1"/>
          </p:cNvSpPr>
          <p:nvPr>
            <p:ph type="title"/>
          </p:nvPr>
        </p:nvSpPr>
        <p:spPr>
          <a:xfrm>
            <a:off x="713225" y="172500"/>
            <a:ext cx="77175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b="0" dirty="0"/>
              <a:t>Personagens</a:t>
            </a:r>
            <a:endParaRPr b="0" dirty="0"/>
          </a:p>
        </p:txBody>
      </p:sp>
      <p:sp>
        <p:nvSpPr>
          <p:cNvPr id="5100" name="Google Shape;5100;p49"/>
          <p:cNvSpPr txBox="1"/>
          <p:nvPr/>
        </p:nvSpPr>
        <p:spPr>
          <a:xfrm>
            <a:off x="575963" y="1437827"/>
            <a:ext cx="2211000" cy="450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pt-PT" sz="2000" dirty="0" err="1">
                <a:solidFill>
                  <a:schemeClr val="dk1"/>
                </a:solidFill>
                <a:latin typeface="Rozha One"/>
                <a:ea typeface="Rozha One"/>
                <a:cs typeface="Rozha One"/>
                <a:sym typeface="Rozha One"/>
              </a:rPr>
              <a:t>Nick</a:t>
            </a:r>
            <a:r>
              <a:rPr lang="pt-PT" sz="2000" dirty="0">
                <a:solidFill>
                  <a:schemeClr val="dk1"/>
                </a:solidFill>
                <a:latin typeface="Rozha One"/>
                <a:ea typeface="Rozha One"/>
                <a:cs typeface="Rozha One"/>
                <a:sym typeface="Rozha One"/>
              </a:rPr>
              <a:t> </a:t>
            </a:r>
            <a:r>
              <a:rPr lang="pt-PT" sz="2000" dirty="0" err="1">
                <a:solidFill>
                  <a:schemeClr val="dk1"/>
                </a:solidFill>
                <a:latin typeface="Rozha One"/>
                <a:ea typeface="Rozha One"/>
                <a:cs typeface="Rozha One"/>
                <a:sym typeface="Rozha One"/>
              </a:rPr>
              <a:t>Carraway</a:t>
            </a:r>
            <a:endParaRPr sz="2000" dirty="0">
              <a:solidFill>
                <a:schemeClr val="dk1"/>
              </a:solidFill>
              <a:latin typeface="Rozha One"/>
              <a:ea typeface="Rozha One"/>
              <a:cs typeface="Rozha One"/>
              <a:sym typeface="Rozha One"/>
            </a:endParaRPr>
          </a:p>
        </p:txBody>
      </p:sp>
      <p:sp>
        <p:nvSpPr>
          <p:cNvPr id="5102" name="Google Shape;5102;p49"/>
          <p:cNvSpPr txBox="1"/>
          <p:nvPr/>
        </p:nvSpPr>
        <p:spPr>
          <a:xfrm>
            <a:off x="671738" y="2977149"/>
            <a:ext cx="2212800" cy="450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pt-PT" sz="2000" dirty="0">
                <a:solidFill>
                  <a:schemeClr val="dk1"/>
                </a:solidFill>
                <a:latin typeface="Rozha One"/>
                <a:ea typeface="Rozha One"/>
                <a:cs typeface="Rozha One"/>
                <a:sym typeface="Rozha One"/>
              </a:rPr>
              <a:t>Jay </a:t>
            </a:r>
            <a:r>
              <a:rPr lang="pt-PT" sz="2000" dirty="0" err="1">
                <a:solidFill>
                  <a:schemeClr val="dk1"/>
                </a:solidFill>
                <a:latin typeface="Rozha One"/>
                <a:ea typeface="Rozha One"/>
                <a:cs typeface="Rozha One"/>
                <a:sym typeface="Rozha One"/>
              </a:rPr>
              <a:t>Gatsby</a:t>
            </a:r>
            <a:endParaRPr sz="2000" dirty="0">
              <a:solidFill>
                <a:schemeClr val="dk1"/>
              </a:solidFill>
              <a:latin typeface="Rozha One"/>
              <a:ea typeface="Rozha One"/>
              <a:cs typeface="Rozha One"/>
              <a:sym typeface="Rozha One"/>
            </a:endParaRPr>
          </a:p>
        </p:txBody>
      </p:sp>
      <p:sp>
        <p:nvSpPr>
          <p:cNvPr id="5104" name="Google Shape;5104;p49"/>
          <p:cNvSpPr txBox="1"/>
          <p:nvPr/>
        </p:nvSpPr>
        <p:spPr>
          <a:xfrm>
            <a:off x="6127531" y="1447600"/>
            <a:ext cx="2395988" cy="450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PT" sz="2000" dirty="0">
                <a:solidFill>
                  <a:schemeClr val="dk1"/>
                </a:solidFill>
                <a:latin typeface="Rozha One"/>
                <a:ea typeface="Rozha One"/>
                <a:cs typeface="Rozha One"/>
                <a:sym typeface="Rozha One"/>
              </a:rPr>
              <a:t> Daisy Buchanan</a:t>
            </a:r>
          </a:p>
        </p:txBody>
      </p:sp>
      <p:sp>
        <p:nvSpPr>
          <p:cNvPr id="5106" name="Google Shape;5106;p49"/>
          <p:cNvSpPr txBox="1"/>
          <p:nvPr/>
        </p:nvSpPr>
        <p:spPr>
          <a:xfrm>
            <a:off x="6220025" y="3106150"/>
            <a:ext cx="2211000" cy="450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PT" sz="2000" dirty="0">
                <a:solidFill>
                  <a:schemeClr val="dk1"/>
                </a:solidFill>
                <a:latin typeface="Rozha One"/>
                <a:ea typeface="Rozha One"/>
                <a:cs typeface="Rozha One"/>
                <a:sym typeface="Rozha One"/>
              </a:rPr>
              <a:t>Tom Buchanan</a:t>
            </a:r>
            <a:endParaRPr sz="2000" dirty="0">
              <a:solidFill>
                <a:schemeClr val="dk1"/>
              </a:solidFill>
              <a:latin typeface="Rozha One"/>
              <a:ea typeface="Rozha One"/>
              <a:cs typeface="Rozha One"/>
              <a:sym typeface="Rozha One"/>
            </a:endParaRPr>
          </a:p>
        </p:txBody>
      </p:sp>
      <p:cxnSp>
        <p:nvCxnSpPr>
          <p:cNvPr id="5128" name="Google Shape;5128;p49"/>
          <p:cNvCxnSpPr>
            <a:cxnSpLocks/>
          </p:cNvCxnSpPr>
          <p:nvPr/>
        </p:nvCxnSpPr>
        <p:spPr>
          <a:xfrm>
            <a:off x="2857543" y="1662977"/>
            <a:ext cx="639600" cy="633381"/>
          </a:xfrm>
          <a:prstGeom prst="bentConnector3">
            <a:avLst>
              <a:gd name="adj1" fmla="val 50000"/>
            </a:avLst>
          </a:prstGeom>
          <a:noFill/>
          <a:ln w="9525" cap="flat" cmpd="sng">
            <a:solidFill>
              <a:schemeClr val="dk1"/>
            </a:solidFill>
            <a:prstDash val="solid"/>
            <a:round/>
            <a:headEnd type="none" w="med" len="med"/>
            <a:tailEnd type="diamond" w="med" len="med"/>
          </a:ln>
        </p:spPr>
      </p:cxnSp>
      <p:cxnSp>
        <p:nvCxnSpPr>
          <p:cNvPr id="5129" name="Google Shape;5129;p49"/>
          <p:cNvCxnSpPr>
            <a:cxnSpLocks/>
          </p:cNvCxnSpPr>
          <p:nvPr/>
        </p:nvCxnSpPr>
        <p:spPr>
          <a:xfrm rot="10800000" flipV="1">
            <a:off x="5479870" y="1642612"/>
            <a:ext cx="651055" cy="579722"/>
          </a:xfrm>
          <a:prstGeom prst="bentConnector3">
            <a:avLst>
              <a:gd name="adj1" fmla="val 50000"/>
            </a:avLst>
          </a:prstGeom>
          <a:noFill/>
          <a:ln w="9525" cap="flat" cmpd="sng">
            <a:solidFill>
              <a:schemeClr val="dk1"/>
            </a:solidFill>
            <a:prstDash val="solid"/>
            <a:round/>
            <a:headEnd type="none" w="med" len="med"/>
            <a:tailEnd type="diamond" w="med" len="med"/>
          </a:ln>
        </p:spPr>
      </p:cxnSp>
      <p:cxnSp>
        <p:nvCxnSpPr>
          <p:cNvPr id="5130" name="Google Shape;5130;p49"/>
          <p:cNvCxnSpPr>
            <a:cxnSpLocks/>
            <a:stCxn id="5102" idx="3"/>
          </p:cNvCxnSpPr>
          <p:nvPr/>
        </p:nvCxnSpPr>
        <p:spPr>
          <a:xfrm flipV="1">
            <a:off x="2884538" y="2824429"/>
            <a:ext cx="710647" cy="377870"/>
          </a:xfrm>
          <a:prstGeom prst="bentConnector3">
            <a:avLst>
              <a:gd name="adj1" fmla="val 50000"/>
            </a:avLst>
          </a:prstGeom>
          <a:noFill/>
          <a:ln w="9525" cap="flat" cmpd="sng">
            <a:solidFill>
              <a:schemeClr val="dk1"/>
            </a:solidFill>
            <a:prstDash val="solid"/>
            <a:round/>
            <a:headEnd type="none" w="med" len="med"/>
            <a:tailEnd type="diamond" w="med" len="med"/>
          </a:ln>
        </p:spPr>
      </p:cxnSp>
      <p:cxnSp>
        <p:nvCxnSpPr>
          <p:cNvPr id="5131" name="Google Shape;5131;p49"/>
          <p:cNvCxnSpPr>
            <a:cxnSpLocks/>
          </p:cNvCxnSpPr>
          <p:nvPr/>
        </p:nvCxnSpPr>
        <p:spPr>
          <a:xfrm rot="10800000">
            <a:off x="5479869" y="2802284"/>
            <a:ext cx="710456" cy="529017"/>
          </a:xfrm>
          <a:prstGeom prst="bentConnector3">
            <a:avLst>
              <a:gd name="adj1" fmla="val 50000"/>
            </a:avLst>
          </a:prstGeom>
          <a:noFill/>
          <a:ln w="9525" cap="flat" cmpd="sng">
            <a:solidFill>
              <a:schemeClr val="dk1"/>
            </a:solidFill>
            <a:prstDash val="solid"/>
            <a:round/>
            <a:headEnd type="none" w="med" len="med"/>
            <a:tailEnd type="diamond" w="med" len="med"/>
          </a:ln>
        </p:spPr>
      </p:cxnSp>
      <p:grpSp>
        <p:nvGrpSpPr>
          <p:cNvPr id="25" name="Google Shape;5109;p49">
            <a:extLst>
              <a:ext uri="{FF2B5EF4-FFF2-40B4-BE49-F238E27FC236}">
                <a16:creationId xmlns:a16="http://schemas.microsoft.com/office/drawing/2014/main" id="{62D14247-F611-3907-707A-FB5CDC74BCCD}"/>
              </a:ext>
            </a:extLst>
          </p:cNvPr>
          <p:cNvGrpSpPr/>
          <p:nvPr/>
        </p:nvGrpSpPr>
        <p:grpSpPr>
          <a:xfrm>
            <a:off x="4634496" y="1344264"/>
            <a:ext cx="995466" cy="945327"/>
            <a:chOff x="5470677" y="610925"/>
            <a:chExt cx="1208723" cy="1099025"/>
          </a:xfrm>
        </p:grpSpPr>
        <p:sp>
          <p:nvSpPr>
            <p:cNvPr id="26" name="Google Shape;5110;p49">
              <a:extLst>
                <a:ext uri="{FF2B5EF4-FFF2-40B4-BE49-F238E27FC236}">
                  <a16:creationId xmlns:a16="http://schemas.microsoft.com/office/drawing/2014/main" id="{8CB2E5E2-F536-9B59-953D-1F4F98DB86AF}"/>
                </a:ext>
              </a:extLst>
            </p:cNvPr>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111;p49">
              <a:extLst>
                <a:ext uri="{FF2B5EF4-FFF2-40B4-BE49-F238E27FC236}">
                  <a16:creationId xmlns:a16="http://schemas.microsoft.com/office/drawing/2014/main" id="{9C9CF4A2-5923-6614-037C-6AADE0A55A9F}"/>
                </a:ext>
              </a:extLst>
            </p:cNvPr>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112;p49">
              <a:extLst>
                <a:ext uri="{FF2B5EF4-FFF2-40B4-BE49-F238E27FC236}">
                  <a16:creationId xmlns:a16="http://schemas.microsoft.com/office/drawing/2014/main" id="{03B6CC5B-7B1A-9FAC-C245-FD5BC76AA9DA}"/>
                </a:ext>
              </a:extLst>
            </p:cNvPr>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5109;p49">
            <a:extLst>
              <a:ext uri="{FF2B5EF4-FFF2-40B4-BE49-F238E27FC236}">
                <a16:creationId xmlns:a16="http://schemas.microsoft.com/office/drawing/2014/main" id="{674ADCEF-0B4D-1ACA-8EEA-F766AC69D2D4}"/>
              </a:ext>
            </a:extLst>
          </p:cNvPr>
          <p:cNvGrpSpPr/>
          <p:nvPr/>
        </p:nvGrpSpPr>
        <p:grpSpPr>
          <a:xfrm>
            <a:off x="2750331" y="3446656"/>
            <a:ext cx="995466" cy="945327"/>
            <a:chOff x="5470677" y="610925"/>
            <a:chExt cx="1208723" cy="1099025"/>
          </a:xfrm>
        </p:grpSpPr>
        <p:sp>
          <p:nvSpPr>
            <p:cNvPr id="31" name="Google Shape;5110;p49">
              <a:extLst>
                <a:ext uri="{FF2B5EF4-FFF2-40B4-BE49-F238E27FC236}">
                  <a16:creationId xmlns:a16="http://schemas.microsoft.com/office/drawing/2014/main" id="{AA94B4A3-81AE-EC8B-72DD-0DF008C0929E}"/>
                </a:ext>
              </a:extLst>
            </p:cNvPr>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111;p49">
              <a:extLst>
                <a:ext uri="{FF2B5EF4-FFF2-40B4-BE49-F238E27FC236}">
                  <a16:creationId xmlns:a16="http://schemas.microsoft.com/office/drawing/2014/main" id="{5A5F6B55-2772-E328-8E00-2D50F9D567D0}"/>
                </a:ext>
              </a:extLst>
            </p:cNvPr>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112;p49">
              <a:extLst>
                <a:ext uri="{FF2B5EF4-FFF2-40B4-BE49-F238E27FC236}">
                  <a16:creationId xmlns:a16="http://schemas.microsoft.com/office/drawing/2014/main" id="{A2EDA45B-FB25-9882-51A6-F642A65CEF36}"/>
                </a:ext>
              </a:extLst>
            </p:cNvPr>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5109;p49">
            <a:extLst>
              <a:ext uri="{FF2B5EF4-FFF2-40B4-BE49-F238E27FC236}">
                <a16:creationId xmlns:a16="http://schemas.microsoft.com/office/drawing/2014/main" id="{EE8F5BD7-3916-E58E-4AED-7493E3641936}"/>
              </a:ext>
            </a:extLst>
          </p:cNvPr>
          <p:cNvGrpSpPr/>
          <p:nvPr/>
        </p:nvGrpSpPr>
        <p:grpSpPr>
          <a:xfrm>
            <a:off x="4660278" y="2748822"/>
            <a:ext cx="995466" cy="945327"/>
            <a:chOff x="5470677" y="610925"/>
            <a:chExt cx="1208723" cy="1099025"/>
          </a:xfrm>
        </p:grpSpPr>
        <p:sp>
          <p:nvSpPr>
            <p:cNvPr id="35" name="Google Shape;5110;p49">
              <a:extLst>
                <a:ext uri="{FF2B5EF4-FFF2-40B4-BE49-F238E27FC236}">
                  <a16:creationId xmlns:a16="http://schemas.microsoft.com/office/drawing/2014/main" id="{EC0FA78F-B438-046A-793E-1975841704FF}"/>
                </a:ext>
              </a:extLst>
            </p:cNvPr>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111;p49">
              <a:extLst>
                <a:ext uri="{FF2B5EF4-FFF2-40B4-BE49-F238E27FC236}">
                  <a16:creationId xmlns:a16="http://schemas.microsoft.com/office/drawing/2014/main" id="{8766F0B0-5A34-B4D8-80EE-C37E5EDB7367}"/>
                </a:ext>
              </a:extLst>
            </p:cNvPr>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112;p49">
              <a:extLst>
                <a:ext uri="{FF2B5EF4-FFF2-40B4-BE49-F238E27FC236}">
                  <a16:creationId xmlns:a16="http://schemas.microsoft.com/office/drawing/2014/main" id="{09ED018C-91EC-8684-6657-A8D9AFFE0353}"/>
                </a:ext>
              </a:extLst>
            </p:cNvPr>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9" name="Imagem 38">
            <a:extLst>
              <a:ext uri="{FF2B5EF4-FFF2-40B4-BE49-F238E27FC236}">
                <a16:creationId xmlns:a16="http://schemas.microsoft.com/office/drawing/2014/main" id="{9A4BB651-71EA-8878-5FA0-BE14E47DC89D}"/>
              </a:ext>
            </a:extLst>
          </p:cNvPr>
          <p:cNvPicPr>
            <a:picLocks noChangeAspect="1"/>
          </p:cNvPicPr>
          <p:nvPr/>
        </p:nvPicPr>
        <p:blipFill rotWithShape="1">
          <a:blip r:embed="rId4"/>
          <a:srcRect l="28668" t="8086" r="24270" b="11644"/>
          <a:stretch/>
        </p:blipFill>
        <p:spPr>
          <a:xfrm>
            <a:off x="3522670" y="2803196"/>
            <a:ext cx="833648" cy="799806"/>
          </a:xfrm>
          <a:prstGeom prst="diamond">
            <a:avLst/>
          </a:prstGeom>
        </p:spPr>
      </p:pic>
      <p:pic>
        <p:nvPicPr>
          <p:cNvPr id="46" name="Imagem 45">
            <a:extLst>
              <a:ext uri="{FF2B5EF4-FFF2-40B4-BE49-F238E27FC236}">
                <a16:creationId xmlns:a16="http://schemas.microsoft.com/office/drawing/2014/main" id="{3CD80CC1-A40D-4F0A-0B55-8E5A688D9157}"/>
              </a:ext>
            </a:extLst>
          </p:cNvPr>
          <p:cNvPicPr>
            <a:picLocks noChangeAspect="1"/>
          </p:cNvPicPr>
          <p:nvPr/>
        </p:nvPicPr>
        <p:blipFill>
          <a:blip r:embed="rId5"/>
          <a:stretch>
            <a:fillRect/>
          </a:stretch>
        </p:blipFill>
        <p:spPr>
          <a:xfrm>
            <a:off x="4747086" y="2824429"/>
            <a:ext cx="768531" cy="768531"/>
          </a:xfrm>
          <a:prstGeom prst="diamond">
            <a:avLst/>
          </a:prstGeom>
        </p:spPr>
      </p:pic>
      <p:pic>
        <p:nvPicPr>
          <p:cNvPr id="48" name="Imagem 47">
            <a:extLst>
              <a:ext uri="{FF2B5EF4-FFF2-40B4-BE49-F238E27FC236}">
                <a16:creationId xmlns:a16="http://schemas.microsoft.com/office/drawing/2014/main" id="{6620C70D-AC29-F2B7-617F-B365A2CB8323}"/>
              </a:ext>
            </a:extLst>
          </p:cNvPr>
          <p:cNvPicPr>
            <a:picLocks noChangeAspect="1"/>
          </p:cNvPicPr>
          <p:nvPr/>
        </p:nvPicPr>
        <p:blipFill rotWithShape="1">
          <a:blip r:embed="rId6"/>
          <a:srcRect t="12571" b="13650"/>
          <a:stretch/>
        </p:blipFill>
        <p:spPr>
          <a:xfrm>
            <a:off x="4686254" y="1408723"/>
            <a:ext cx="827289" cy="813609"/>
          </a:xfrm>
          <a:prstGeom prst="diamond">
            <a:avLst/>
          </a:prstGeom>
        </p:spPr>
      </p:pic>
      <p:grpSp>
        <p:nvGrpSpPr>
          <p:cNvPr id="52" name="Google Shape;5109;p49">
            <a:extLst>
              <a:ext uri="{FF2B5EF4-FFF2-40B4-BE49-F238E27FC236}">
                <a16:creationId xmlns:a16="http://schemas.microsoft.com/office/drawing/2014/main" id="{1FB96896-E589-9A9B-196C-BB7D249E552B}"/>
              </a:ext>
            </a:extLst>
          </p:cNvPr>
          <p:cNvGrpSpPr/>
          <p:nvPr/>
        </p:nvGrpSpPr>
        <p:grpSpPr>
          <a:xfrm>
            <a:off x="3422178" y="2729635"/>
            <a:ext cx="995466" cy="945327"/>
            <a:chOff x="5470677" y="610925"/>
            <a:chExt cx="1208723" cy="1099025"/>
          </a:xfrm>
        </p:grpSpPr>
        <p:sp>
          <p:nvSpPr>
            <p:cNvPr id="53" name="Google Shape;5110;p49">
              <a:extLst>
                <a:ext uri="{FF2B5EF4-FFF2-40B4-BE49-F238E27FC236}">
                  <a16:creationId xmlns:a16="http://schemas.microsoft.com/office/drawing/2014/main" id="{9C8DB244-7780-4D67-4183-6539D133B3BB}"/>
                </a:ext>
              </a:extLst>
            </p:cNvPr>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111;p49">
              <a:extLst>
                <a:ext uri="{FF2B5EF4-FFF2-40B4-BE49-F238E27FC236}">
                  <a16:creationId xmlns:a16="http://schemas.microsoft.com/office/drawing/2014/main" id="{B631CE0B-F34B-D26D-0030-5FD1199B7991}"/>
                </a:ext>
              </a:extLst>
            </p:cNvPr>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112;p49">
              <a:extLst>
                <a:ext uri="{FF2B5EF4-FFF2-40B4-BE49-F238E27FC236}">
                  <a16:creationId xmlns:a16="http://schemas.microsoft.com/office/drawing/2014/main" id="{1FBA41FF-C242-E11F-6AFC-98D6157D7A93}"/>
                </a:ext>
              </a:extLst>
            </p:cNvPr>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5109;p49">
            <a:extLst>
              <a:ext uri="{FF2B5EF4-FFF2-40B4-BE49-F238E27FC236}">
                <a16:creationId xmlns:a16="http://schemas.microsoft.com/office/drawing/2014/main" id="{8EB7A97F-73B7-8AE3-ECFA-6219BF40B694}"/>
              </a:ext>
            </a:extLst>
          </p:cNvPr>
          <p:cNvGrpSpPr/>
          <p:nvPr/>
        </p:nvGrpSpPr>
        <p:grpSpPr>
          <a:xfrm>
            <a:off x="5187711" y="3481357"/>
            <a:ext cx="995466" cy="945327"/>
            <a:chOff x="5470677" y="610925"/>
            <a:chExt cx="1208723" cy="1099025"/>
          </a:xfrm>
        </p:grpSpPr>
        <p:sp>
          <p:nvSpPr>
            <p:cNvPr id="61" name="Google Shape;5110;p49">
              <a:extLst>
                <a:ext uri="{FF2B5EF4-FFF2-40B4-BE49-F238E27FC236}">
                  <a16:creationId xmlns:a16="http://schemas.microsoft.com/office/drawing/2014/main" id="{5C059473-47FB-3593-3F34-704D20E5CB9C}"/>
                </a:ext>
              </a:extLst>
            </p:cNvPr>
            <p:cNvSpPr/>
            <p:nvPr/>
          </p:nvSpPr>
          <p:spPr>
            <a:xfrm>
              <a:off x="5470677" y="610925"/>
              <a:ext cx="1099650" cy="1099025"/>
            </a:xfrm>
            <a:custGeom>
              <a:avLst/>
              <a:gdLst/>
              <a:ahLst/>
              <a:cxnLst/>
              <a:rect l="l" t="t" r="r" b="b"/>
              <a:pathLst>
                <a:path w="43986" h="43961" fill="none" extrusionOk="0">
                  <a:moveTo>
                    <a:pt x="22006" y="43961"/>
                  </a:moveTo>
                  <a:lnTo>
                    <a:pt x="1" y="21980"/>
                  </a:lnTo>
                  <a:lnTo>
                    <a:pt x="22006" y="0"/>
                  </a:lnTo>
                  <a:lnTo>
                    <a:pt x="43986" y="21980"/>
                  </a:lnTo>
                  <a:close/>
                </a:path>
              </a:pathLst>
            </a:custGeom>
            <a:noFill/>
            <a:ln w="2857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111;p49">
              <a:extLst>
                <a:ext uri="{FF2B5EF4-FFF2-40B4-BE49-F238E27FC236}">
                  <a16:creationId xmlns:a16="http://schemas.microsoft.com/office/drawing/2014/main" id="{598E78EE-7F5A-1346-1E71-D4C0C716967F}"/>
                </a:ext>
              </a:extLst>
            </p:cNvPr>
            <p:cNvSpPr/>
            <p:nvPr/>
          </p:nvSpPr>
          <p:spPr>
            <a:xfrm>
              <a:off x="5535250" y="610925"/>
              <a:ext cx="1099025" cy="1099025"/>
            </a:xfrm>
            <a:custGeom>
              <a:avLst/>
              <a:gdLst/>
              <a:ahLst/>
              <a:cxnLst/>
              <a:rect l="l" t="t" r="r" b="b"/>
              <a:pathLst>
                <a:path w="43961" h="43961" fill="none" extrusionOk="0">
                  <a:moveTo>
                    <a:pt x="21980" y="43961"/>
                  </a:moveTo>
                  <a:lnTo>
                    <a:pt x="0" y="21980"/>
                  </a:lnTo>
                  <a:lnTo>
                    <a:pt x="21980" y="0"/>
                  </a:lnTo>
                  <a:lnTo>
                    <a:pt x="43961"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5112;p49">
              <a:extLst>
                <a:ext uri="{FF2B5EF4-FFF2-40B4-BE49-F238E27FC236}">
                  <a16:creationId xmlns:a16="http://schemas.microsoft.com/office/drawing/2014/main" id="{063E6C7C-4BE5-32D1-E5D6-C10997A91ACC}"/>
                </a:ext>
              </a:extLst>
            </p:cNvPr>
            <p:cNvSpPr/>
            <p:nvPr/>
          </p:nvSpPr>
          <p:spPr>
            <a:xfrm>
              <a:off x="5579725" y="610925"/>
              <a:ext cx="1099675" cy="1099025"/>
            </a:xfrm>
            <a:custGeom>
              <a:avLst/>
              <a:gdLst/>
              <a:ahLst/>
              <a:cxnLst/>
              <a:rect l="l" t="t" r="r" b="b"/>
              <a:pathLst>
                <a:path w="43987" h="43961" fill="none" extrusionOk="0">
                  <a:moveTo>
                    <a:pt x="21981" y="43961"/>
                  </a:moveTo>
                  <a:lnTo>
                    <a:pt x="1" y="21980"/>
                  </a:lnTo>
                  <a:lnTo>
                    <a:pt x="21981" y="0"/>
                  </a:lnTo>
                  <a:lnTo>
                    <a:pt x="43986" y="21980"/>
                  </a:lnTo>
                  <a:close/>
                </a:path>
              </a:pathLst>
            </a:custGeom>
            <a:noFill/>
            <a:ln w="5025" cap="flat" cmpd="sng">
              <a:solidFill>
                <a:srgbClr val="FFCEA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59" name="Google Shape;5102;p49">
            <a:extLst>
              <a:ext uri="{FF2B5EF4-FFF2-40B4-BE49-F238E27FC236}">
                <a16:creationId xmlns:a16="http://schemas.microsoft.com/office/drawing/2014/main" id="{9945A2F3-BCFE-3CDB-B771-AAF419A23513}"/>
              </a:ext>
            </a:extLst>
          </p:cNvPr>
          <p:cNvSpPr txBox="1"/>
          <p:nvPr/>
        </p:nvSpPr>
        <p:spPr>
          <a:xfrm>
            <a:off x="79192" y="3747249"/>
            <a:ext cx="2212800" cy="450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pt-PT" sz="2000" dirty="0" err="1">
                <a:solidFill>
                  <a:schemeClr val="dk1"/>
                </a:solidFill>
                <a:latin typeface="Rozha One"/>
                <a:ea typeface="Rozha One"/>
                <a:cs typeface="Rozha One"/>
                <a:sym typeface="Rozha One"/>
              </a:rPr>
              <a:t>Jordan</a:t>
            </a:r>
            <a:r>
              <a:rPr lang="pt-PT" sz="2000" dirty="0">
                <a:solidFill>
                  <a:schemeClr val="dk1"/>
                </a:solidFill>
                <a:latin typeface="Rozha One"/>
                <a:ea typeface="Rozha One"/>
                <a:cs typeface="Rozha One"/>
                <a:sym typeface="Rozha One"/>
              </a:rPr>
              <a:t> </a:t>
            </a:r>
            <a:r>
              <a:rPr lang="pt-PT" sz="2000" dirty="0" err="1">
                <a:solidFill>
                  <a:schemeClr val="dk1"/>
                </a:solidFill>
                <a:latin typeface="Rozha One"/>
                <a:ea typeface="Rozha One"/>
                <a:cs typeface="Rozha One"/>
                <a:sym typeface="Rozha One"/>
              </a:rPr>
              <a:t>Baker</a:t>
            </a:r>
            <a:endParaRPr sz="2000" dirty="0">
              <a:solidFill>
                <a:schemeClr val="dk1"/>
              </a:solidFill>
              <a:latin typeface="Rozha One"/>
              <a:ea typeface="Rozha One"/>
              <a:cs typeface="Rozha One"/>
              <a:sym typeface="Rozha One"/>
            </a:endParaRPr>
          </a:p>
        </p:txBody>
      </p:sp>
      <p:sp>
        <p:nvSpPr>
          <p:cNvPr id="5060" name="Google Shape;5102;p49">
            <a:extLst>
              <a:ext uri="{FF2B5EF4-FFF2-40B4-BE49-F238E27FC236}">
                <a16:creationId xmlns:a16="http://schemas.microsoft.com/office/drawing/2014/main" id="{3E8D3560-3991-A66D-4AEA-14EDBD056152}"/>
              </a:ext>
            </a:extLst>
          </p:cNvPr>
          <p:cNvSpPr txBox="1"/>
          <p:nvPr/>
        </p:nvSpPr>
        <p:spPr>
          <a:xfrm>
            <a:off x="6219125" y="3747249"/>
            <a:ext cx="2212800" cy="450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pt-PT" sz="2000" dirty="0">
                <a:solidFill>
                  <a:schemeClr val="dk1"/>
                </a:solidFill>
                <a:latin typeface="Rozha One"/>
                <a:ea typeface="Rozha One"/>
                <a:cs typeface="Rozha One"/>
                <a:sym typeface="Rozha One"/>
              </a:rPr>
              <a:t> </a:t>
            </a:r>
            <a:r>
              <a:rPr lang="pt-PT" sz="2000" dirty="0" err="1">
                <a:solidFill>
                  <a:schemeClr val="dk1"/>
                </a:solidFill>
                <a:latin typeface="Rozha One"/>
                <a:ea typeface="Rozha One"/>
                <a:cs typeface="Rozha One"/>
                <a:sym typeface="Rozha One"/>
              </a:rPr>
              <a:t>Myrtle</a:t>
            </a:r>
            <a:r>
              <a:rPr lang="pt-PT" sz="2000" dirty="0">
                <a:solidFill>
                  <a:schemeClr val="dk1"/>
                </a:solidFill>
                <a:latin typeface="Rozha One"/>
                <a:ea typeface="Rozha One"/>
                <a:cs typeface="Rozha One"/>
                <a:sym typeface="Rozha One"/>
              </a:rPr>
              <a:t> Wilson</a:t>
            </a:r>
            <a:endParaRPr sz="2000" dirty="0">
              <a:solidFill>
                <a:schemeClr val="dk1"/>
              </a:solidFill>
              <a:latin typeface="Rozha One"/>
              <a:ea typeface="Rozha One"/>
              <a:cs typeface="Rozha One"/>
              <a:sym typeface="Rozha One"/>
            </a:endParaRPr>
          </a:p>
        </p:txBody>
      </p:sp>
      <p:cxnSp>
        <p:nvCxnSpPr>
          <p:cNvPr id="5061" name="Google Shape;5131;p49">
            <a:extLst>
              <a:ext uri="{FF2B5EF4-FFF2-40B4-BE49-F238E27FC236}">
                <a16:creationId xmlns:a16="http://schemas.microsoft.com/office/drawing/2014/main" id="{637453F8-6871-B9B1-8373-DF5614AED7D5}"/>
              </a:ext>
            </a:extLst>
          </p:cNvPr>
          <p:cNvCxnSpPr>
            <a:cxnSpLocks/>
            <a:stCxn id="5059" idx="3"/>
          </p:cNvCxnSpPr>
          <p:nvPr/>
        </p:nvCxnSpPr>
        <p:spPr>
          <a:xfrm flipV="1">
            <a:off x="2291992" y="3652132"/>
            <a:ext cx="510019" cy="320267"/>
          </a:xfrm>
          <a:prstGeom prst="bentConnector3">
            <a:avLst>
              <a:gd name="adj1" fmla="val 50000"/>
            </a:avLst>
          </a:prstGeom>
          <a:noFill/>
          <a:ln w="9525" cap="flat" cmpd="sng">
            <a:solidFill>
              <a:schemeClr val="dk1"/>
            </a:solidFill>
            <a:prstDash val="solid"/>
            <a:round/>
            <a:headEnd type="none" w="med" len="med"/>
            <a:tailEnd type="diamond" w="med" len="med"/>
          </a:ln>
        </p:spPr>
      </p:cxnSp>
      <p:cxnSp>
        <p:nvCxnSpPr>
          <p:cNvPr id="5068" name="Google Shape;5131;p49">
            <a:extLst>
              <a:ext uri="{FF2B5EF4-FFF2-40B4-BE49-F238E27FC236}">
                <a16:creationId xmlns:a16="http://schemas.microsoft.com/office/drawing/2014/main" id="{2E862DAE-8319-9792-DFC2-67B2C4479E45}"/>
              </a:ext>
            </a:extLst>
          </p:cNvPr>
          <p:cNvCxnSpPr>
            <a:cxnSpLocks/>
          </p:cNvCxnSpPr>
          <p:nvPr/>
        </p:nvCxnSpPr>
        <p:spPr>
          <a:xfrm rot="10800000">
            <a:off x="6127531" y="3694149"/>
            <a:ext cx="439440" cy="334966"/>
          </a:xfrm>
          <a:prstGeom prst="bentConnector3">
            <a:avLst>
              <a:gd name="adj1" fmla="val 50000"/>
            </a:avLst>
          </a:prstGeom>
          <a:noFill/>
          <a:ln w="9525" cap="flat" cmpd="sng">
            <a:solidFill>
              <a:schemeClr val="dk1"/>
            </a:solidFill>
            <a:prstDash val="solid"/>
            <a:round/>
            <a:headEnd type="none" w="med" len="med"/>
            <a:tailEnd type="diamond" w="med" len="med"/>
          </a:ln>
        </p:spPr>
      </p:cxnSp>
      <p:pic>
        <p:nvPicPr>
          <p:cNvPr id="5074" name="Imagem 5073">
            <a:extLst>
              <a:ext uri="{FF2B5EF4-FFF2-40B4-BE49-F238E27FC236}">
                <a16:creationId xmlns:a16="http://schemas.microsoft.com/office/drawing/2014/main" id="{68B8B2CF-F51A-99ED-7A7D-48DB3EAC42A7}"/>
              </a:ext>
            </a:extLst>
          </p:cNvPr>
          <p:cNvPicPr>
            <a:picLocks noChangeAspect="1"/>
          </p:cNvPicPr>
          <p:nvPr/>
        </p:nvPicPr>
        <p:blipFill rotWithShape="1">
          <a:blip r:embed="rId7"/>
          <a:srcRect t="8592" b="22387"/>
          <a:stretch/>
        </p:blipFill>
        <p:spPr>
          <a:xfrm>
            <a:off x="2788537" y="3502352"/>
            <a:ext cx="842935" cy="871766"/>
          </a:xfrm>
          <a:prstGeom prst="diamond">
            <a:avLst/>
          </a:prstGeom>
        </p:spPr>
      </p:pic>
      <p:pic>
        <p:nvPicPr>
          <p:cNvPr id="5078" name="Imagem 5077">
            <a:extLst>
              <a:ext uri="{FF2B5EF4-FFF2-40B4-BE49-F238E27FC236}">
                <a16:creationId xmlns:a16="http://schemas.microsoft.com/office/drawing/2014/main" id="{AE5DD6BE-0B02-9EEE-318A-ECA7524E9F07}"/>
              </a:ext>
            </a:extLst>
          </p:cNvPr>
          <p:cNvPicPr>
            <a:picLocks noChangeAspect="1"/>
          </p:cNvPicPr>
          <p:nvPr/>
        </p:nvPicPr>
        <p:blipFill rotWithShape="1">
          <a:blip r:embed="rId8"/>
          <a:srcRect l="23670" r="22395"/>
          <a:stretch/>
        </p:blipFill>
        <p:spPr>
          <a:xfrm>
            <a:off x="5240376" y="3499305"/>
            <a:ext cx="815829" cy="850854"/>
          </a:xfrm>
          <a:prstGeom prst="diamond">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68"/>
        <p:cNvGrpSpPr/>
        <p:nvPr/>
      </p:nvGrpSpPr>
      <p:grpSpPr>
        <a:xfrm>
          <a:off x="0" y="0"/>
          <a:ext cx="0" cy="0"/>
          <a:chOff x="0" y="0"/>
          <a:chExt cx="0" cy="0"/>
        </a:xfrm>
      </p:grpSpPr>
      <p:grpSp>
        <p:nvGrpSpPr>
          <p:cNvPr id="5569" name="Google Shape;5569;p62"/>
          <p:cNvGrpSpPr/>
          <p:nvPr/>
        </p:nvGrpSpPr>
        <p:grpSpPr>
          <a:xfrm>
            <a:off x="5275329" y="1315553"/>
            <a:ext cx="2344804" cy="1349492"/>
            <a:chOff x="666650" y="1609800"/>
            <a:chExt cx="1231450" cy="284775"/>
          </a:xfrm>
        </p:grpSpPr>
        <p:sp>
          <p:nvSpPr>
            <p:cNvPr id="5570" name="Google Shape;5570;p62"/>
            <p:cNvSpPr/>
            <p:nvPr/>
          </p:nvSpPr>
          <p:spPr>
            <a:xfrm>
              <a:off x="1282375" y="1609800"/>
              <a:ext cx="615725" cy="284775"/>
            </a:xfrm>
            <a:custGeom>
              <a:avLst/>
              <a:gdLst/>
              <a:ahLst/>
              <a:cxnLst/>
              <a:rect l="l" t="t" r="r" b="b"/>
              <a:pathLst>
                <a:path w="24629" h="11391" fill="none" extrusionOk="0">
                  <a:moveTo>
                    <a:pt x="0" y="11390"/>
                  </a:moveTo>
                  <a:cubicBezTo>
                    <a:pt x="0" y="11390"/>
                    <a:pt x="8605" y="1"/>
                    <a:pt x="24629"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1" name="Google Shape;5571;p62"/>
            <p:cNvSpPr/>
            <p:nvPr/>
          </p:nvSpPr>
          <p:spPr>
            <a:xfrm>
              <a:off x="1282375" y="1710225"/>
              <a:ext cx="615725" cy="184350"/>
            </a:xfrm>
            <a:custGeom>
              <a:avLst/>
              <a:gdLst/>
              <a:ahLst/>
              <a:cxnLst/>
              <a:rect l="l" t="t" r="r" b="b"/>
              <a:pathLst>
                <a:path w="24629" h="7374" fill="none" extrusionOk="0">
                  <a:moveTo>
                    <a:pt x="0" y="7373"/>
                  </a:moveTo>
                  <a:cubicBezTo>
                    <a:pt x="0" y="7373"/>
                    <a:pt x="11915" y="1"/>
                    <a:pt x="24629"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2" name="Google Shape;5572;p62"/>
            <p:cNvSpPr/>
            <p:nvPr/>
          </p:nvSpPr>
          <p:spPr>
            <a:xfrm>
              <a:off x="1282375" y="1803825"/>
              <a:ext cx="615725" cy="90750"/>
            </a:xfrm>
            <a:custGeom>
              <a:avLst/>
              <a:gdLst/>
              <a:ahLst/>
              <a:cxnLst/>
              <a:rect l="l" t="t" r="r" b="b"/>
              <a:pathLst>
                <a:path w="24629" h="3630" fill="none" extrusionOk="0">
                  <a:moveTo>
                    <a:pt x="0" y="3629"/>
                  </a:moveTo>
                  <a:cubicBezTo>
                    <a:pt x="0" y="3629"/>
                    <a:pt x="12098" y="0"/>
                    <a:pt x="24629" y="0"/>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3" name="Google Shape;5573;p62"/>
            <p:cNvSpPr/>
            <p:nvPr/>
          </p:nvSpPr>
          <p:spPr>
            <a:xfrm>
              <a:off x="1282375" y="1609800"/>
              <a:ext cx="287625" cy="284775"/>
            </a:xfrm>
            <a:custGeom>
              <a:avLst/>
              <a:gdLst/>
              <a:ahLst/>
              <a:cxnLst/>
              <a:rect l="l" t="t" r="r" b="b"/>
              <a:pathLst>
                <a:path w="11505" h="11391" fill="none" extrusionOk="0">
                  <a:moveTo>
                    <a:pt x="0" y="11390"/>
                  </a:moveTo>
                  <a:cubicBezTo>
                    <a:pt x="0" y="11390"/>
                    <a:pt x="2808" y="2329"/>
                    <a:pt x="11504"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4" name="Google Shape;5574;p62"/>
            <p:cNvSpPr/>
            <p:nvPr/>
          </p:nvSpPr>
          <p:spPr>
            <a:xfrm>
              <a:off x="1282375" y="1609800"/>
              <a:ext cx="114150" cy="284775"/>
            </a:xfrm>
            <a:custGeom>
              <a:avLst/>
              <a:gdLst/>
              <a:ahLst/>
              <a:cxnLst/>
              <a:rect l="l" t="t" r="r" b="b"/>
              <a:pathLst>
                <a:path w="4566" h="11391" fill="none" extrusionOk="0">
                  <a:moveTo>
                    <a:pt x="0" y="11390"/>
                  </a:moveTo>
                  <a:cubicBezTo>
                    <a:pt x="0" y="11390"/>
                    <a:pt x="2306" y="1964"/>
                    <a:pt x="4565"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62"/>
            <p:cNvSpPr/>
            <p:nvPr/>
          </p:nvSpPr>
          <p:spPr>
            <a:xfrm>
              <a:off x="1282375" y="1609800"/>
              <a:ext cx="25" cy="284775"/>
            </a:xfrm>
            <a:custGeom>
              <a:avLst/>
              <a:gdLst/>
              <a:ahLst/>
              <a:cxnLst/>
              <a:rect l="l" t="t" r="r" b="b"/>
              <a:pathLst>
                <a:path w="1" h="11391" fill="none" extrusionOk="0">
                  <a:moveTo>
                    <a:pt x="0" y="1"/>
                  </a:moveTo>
                  <a:lnTo>
                    <a:pt x="0" y="11390"/>
                  </a:ln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62"/>
            <p:cNvSpPr/>
            <p:nvPr/>
          </p:nvSpPr>
          <p:spPr>
            <a:xfrm>
              <a:off x="666650" y="1609800"/>
              <a:ext cx="615750" cy="284775"/>
            </a:xfrm>
            <a:custGeom>
              <a:avLst/>
              <a:gdLst/>
              <a:ahLst/>
              <a:cxnLst/>
              <a:rect l="l" t="t" r="r" b="b"/>
              <a:pathLst>
                <a:path w="24630" h="11391" fill="none" extrusionOk="0">
                  <a:moveTo>
                    <a:pt x="24629" y="11390"/>
                  </a:moveTo>
                  <a:cubicBezTo>
                    <a:pt x="24629" y="11390"/>
                    <a:pt x="16024" y="1"/>
                    <a:pt x="1"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62"/>
            <p:cNvSpPr/>
            <p:nvPr/>
          </p:nvSpPr>
          <p:spPr>
            <a:xfrm>
              <a:off x="666650" y="1710225"/>
              <a:ext cx="615750" cy="184350"/>
            </a:xfrm>
            <a:custGeom>
              <a:avLst/>
              <a:gdLst/>
              <a:ahLst/>
              <a:cxnLst/>
              <a:rect l="l" t="t" r="r" b="b"/>
              <a:pathLst>
                <a:path w="24630" h="7374" fill="none" extrusionOk="0">
                  <a:moveTo>
                    <a:pt x="24629" y="7373"/>
                  </a:moveTo>
                  <a:cubicBezTo>
                    <a:pt x="24629" y="7373"/>
                    <a:pt x="12532" y="1"/>
                    <a:pt x="1"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8" name="Google Shape;5578;p62"/>
            <p:cNvSpPr/>
            <p:nvPr/>
          </p:nvSpPr>
          <p:spPr>
            <a:xfrm>
              <a:off x="666650" y="1803825"/>
              <a:ext cx="615750" cy="90750"/>
            </a:xfrm>
            <a:custGeom>
              <a:avLst/>
              <a:gdLst/>
              <a:ahLst/>
              <a:cxnLst/>
              <a:rect l="l" t="t" r="r" b="b"/>
              <a:pathLst>
                <a:path w="24630" h="3630" fill="none" extrusionOk="0">
                  <a:moveTo>
                    <a:pt x="24629" y="3629"/>
                  </a:moveTo>
                  <a:cubicBezTo>
                    <a:pt x="24629" y="3629"/>
                    <a:pt x="12532" y="0"/>
                    <a:pt x="1" y="0"/>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9" name="Google Shape;5579;p62"/>
            <p:cNvSpPr/>
            <p:nvPr/>
          </p:nvSpPr>
          <p:spPr>
            <a:xfrm>
              <a:off x="994775" y="1609800"/>
              <a:ext cx="287625" cy="284775"/>
            </a:xfrm>
            <a:custGeom>
              <a:avLst/>
              <a:gdLst/>
              <a:ahLst/>
              <a:cxnLst/>
              <a:rect l="l" t="t" r="r" b="b"/>
              <a:pathLst>
                <a:path w="11505" h="11391" fill="none" extrusionOk="0">
                  <a:moveTo>
                    <a:pt x="11504" y="11390"/>
                  </a:moveTo>
                  <a:cubicBezTo>
                    <a:pt x="11504" y="11390"/>
                    <a:pt x="8697" y="2329"/>
                    <a:pt x="0"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62"/>
            <p:cNvSpPr/>
            <p:nvPr/>
          </p:nvSpPr>
          <p:spPr>
            <a:xfrm>
              <a:off x="1168250" y="1609800"/>
              <a:ext cx="114150" cy="284775"/>
            </a:xfrm>
            <a:custGeom>
              <a:avLst/>
              <a:gdLst/>
              <a:ahLst/>
              <a:cxnLst/>
              <a:rect l="l" t="t" r="r" b="b"/>
              <a:pathLst>
                <a:path w="4566" h="11391" fill="none" extrusionOk="0">
                  <a:moveTo>
                    <a:pt x="4565" y="11390"/>
                  </a:moveTo>
                  <a:cubicBezTo>
                    <a:pt x="4565" y="11390"/>
                    <a:pt x="2260" y="1964"/>
                    <a:pt x="0" y="1"/>
                  </a:cubicBezTo>
                </a:path>
              </a:pathLst>
            </a:custGeom>
            <a:noFill/>
            <a:ln w="952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62"/>
            <p:cNvSpPr/>
            <p:nvPr/>
          </p:nvSpPr>
          <p:spPr>
            <a:xfrm>
              <a:off x="666650" y="1609800"/>
              <a:ext cx="1231450" cy="284775"/>
            </a:xfrm>
            <a:custGeom>
              <a:avLst/>
              <a:gdLst/>
              <a:ahLst/>
              <a:cxnLst/>
              <a:rect l="l" t="t" r="r" b="b"/>
              <a:pathLst>
                <a:path w="49258" h="11391" fill="none" extrusionOk="0">
                  <a:moveTo>
                    <a:pt x="49258" y="1"/>
                  </a:moveTo>
                  <a:lnTo>
                    <a:pt x="1" y="1"/>
                  </a:lnTo>
                  <a:lnTo>
                    <a:pt x="1" y="11390"/>
                  </a:lnTo>
                  <a:lnTo>
                    <a:pt x="49258" y="11390"/>
                  </a:lnTo>
                  <a:close/>
                </a:path>
              </a:pathLst>
            </a:custGeom>
            <a:noFill/>
            <a:ln w="28575" cap="flat" cmpd="sng">
              <a:solidFill>
                <a:srgbClr val="FFCEA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82" name="Google Shape;5582;p62"/>
          <p:cNvSpPr txBox="1">
            <a:spLocks noGrp="1"/>
          </p:cNvSpPr>
          <p:nvPr>
            <p:ph type="title"/>
          </p:nvPr>
        </p:nvSpPr>
        <p:spPr>
          <a:xfrm>
            <a:off x="3589325" y="2665138"/>
            <a:ext cx="4030800" cy="94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pt-PT" dirty="0"/>
              <a:t>Resumo </a:t>
            </a:r>
            <a:endParaRPr dirty="0"/>
          </a:p>
        </p:txBody>
      </p:sp>
      <p:sp>
        <p:nvSpPr>
          <p:cNvPr id="5583" name="Google Shape;5583;p62"/>
          <p:cNvSpPr txBox="1">
            <a:spLocks noGrp="1"/>
          </p:cNvSpPr>
          <p:nvPr>
            <p:ph type="title" idx="2"/>
          </p:nvPr>
        </p:nvSpPr>
        <p:spPr>
          <a:xfrm>
            <a:off x="3589325" y="1309738"/>
            <a:ext cx="1686000" cy="13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5584" name="Google Shape;5584;p62"/>
          <p:cNvSpPr txBox="1">
            <a:spLocks noGrp="1"/>
          </p:cNvSpPr>
          <p:nvPr>
            <p:ph type="subTitle" idx="1"/>
          </p:nvPr>
        </p:nvSpPr>
        <p:spPr>
          <a:xfrm>
            <a:off x="3589325" y="3613725"/>
            <a:ext cx="4030800" cy="5241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lt2"/>
              </a:buClr>
              <a:buSzPts val="1100"/>
              <a:buFont typeface="Arial"/>
              <a:buNone/>
            </a:pPr>
            <a:r>
              <a:rPr lang="pt-PT" dirty="0"/>
              <a:t>Resumo da Obra &amp; Simbolismos</a:t>
            </a:r>
            <a:endParaRPr dirty="0"/>
          </a:p>
        </p:txBody>
      </p:sp>
      <p:grpSp>
        <p:nvGrpSpPr>
          <p:cNvPr id="5585" name="Google Shape;5585;p62"/>
          <p:cNvGrpSpPr/>
          <p:nvPr/>
        </p:nvGrpSpPr>
        <p:grpSpPr>
          <a:xfrm>
            <a:off x="3589325" y="614758"/>
            <a:ext cx="4030828" cy="694992"/>
            <a:chOff x="3589325" y="614758"/>
            <a:chExt cx="4030828" cy="694992"/>
          </a:xfrm>
        </p:grpSpPr>
        <p:sp>
          <p:nvSpPr>
            <p:cNvPr id="5586" name="Google Shape;5586;p62"/>
            <p:cNvSpPr/>
            <p:nvPr/>
          </p:nvSpPr>
          <p:spPr>
            <a:xfrm>
              <a:off x="3589325" y="1166528"/>
              <a:ext cx="4030828" cy="143223"/>
            </a:xfrm>
            <a:custGeom>
              <a:avLst/>
              <a:gdLst/>
              <a:ahLst/>
              <a:cxnLst/>
              <a:rect l="l" t="t" r="r" b="b"/>
              <a:pathLst>
                <a:path w="67745" h="2407" fill="none" extrusionOk="0">
                  <a:moveTo>
                    <a:pt x="65339" y="2407"/>
                  </a:moveTo>
                  <a:lnTo>
                    <a:pt x="67745" y="1"/>
                  </a:lnTo>
                  <a:lnTo>
                    <a:pt x="0" y="1"/>
                  </a:lnTo>
                  <a:lnTo>
                    <a:pt x="2256" y="2282"/>
                  </a:lnTo>
                </a:path>
              </a:pathLst>
            </a:custGeom>
            <a:noFill/>
            <a:ln w="2857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7" name="Google Shape;5587;p62"/>
            <p:cNvSpPr/>
            <p:nvPr/>
          </p:nvSpPr>
          <p:spPr>
            <a:xfrm>
              <a:off x="5228231" y="614758"/>
              <a:ext cx="753092" cy="551826"/>
            </a:xfrm>
            <a:custGeom>
              <a:avLst/>
              <a:gdLst/>
              <a:ahLst/>
              <a:cxnLst/>
              <a:rect l="l" t="t" r="r" b="b"/>
              <a:pathLst>
                <a:path w="12657" h="9274" fill="none" extrusionOk="0">
                  <a:moveTo>
                    <a:pt x="6316" y="1"/>
                  </a:moveTo>
                  <a:lnTo>
                    <a:pt x="0" y="9274"/>
                  </a:lnTo>
                  <a:lnTo>
                    <a:pt x="12657" y="9274"/>
                  </a:lnTo>
                  <a:close/>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8" name="Google Shape;5588;p62"/>
            <p:cNvSpPr/>
            <p:nvPr/>
          </p:nvSpPr>
          <p:spPr>
            <a:xfrm>
              <a:off x="4979158" y="763872"/>
              <a:ext cx="1251225" cy="402713"/>
            </a:xfrm>
            <a:custGeom>
              <a:avLst/>
              <a:gdLst/>
              <a:ahLst/>
              <a:cxnLst/>
              <a:rect l="l" t="t" r="r" b="b"/>
              <a:pathLst>
                <a:path w="21029" h="6768" fill="none" extrusionOk="0">
                  <a:moveTo>
                    <a:pt x="10502" y="1"/>
                  </a:moveTo>
                  <a:lnTo>
                    <a:pt x="1" y="6768"/>
                  </a:lnTo>
                  <a:lnTo>
                    <a:pt x="21028" y="6768"/>
                  </a:lnTo>
                  <a:close/>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62"/>
            <p:cNvSpPr/>
            <p:nvPr/>
          </p:nvSpPr>
          <p:spPr>
            <a:xfrm>
              <a:off x="4334937" y="1091971"/>
              <a:ext cx="595060" cy="76104"/>
            </a:xfrm>
            <a:custGeom>
              <a:avLst/>
              <a:gdLst/>
              <a:ahLst/>
              <a:cxnLst/>
              <a:rect l="l" t="t" r="r" b="b"/>
              <a:pathLst>
                <a:path w="10001" h="1279" fill="none" extrusionOk="0">
                  <a:moveTo>
                    <a:pt x="10001" y="1"/>
                  </a:moveTo>
                  <a:lnTo>
                    <a:pt x="0" y="1"/>
                  </a:lnTo>
                  <a:lnTo>
                    <a:pt x="1254" y="1279"/>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62"/>
            <p:cNvSpPr/>
            <p:nvPr/>
          </p:nvSpPr>
          <p:spPr>
            <a:xfrm>
              <a:off x="6279561" y="1091971"/>
              <a:ext cx="595059" cy="68666"/>
            </a:xfrm>
            <a:custGeom>
              <a:avLst/>
              <a:gdLst/>
              <a:ahLst/>
              <a:cxnLst/>
              <a:rect l="l" t="t" r="r" b="b"/>
              <a:pathLst>
                <a:path w="10001" h="1154" fill="none" extrusionOk="0">
                  <a:moveTo>
                    <a:pt x="0" y="1"/>
                  </a:moveTo>
                  <a:lnTo>
                    <a:pt x="10000" y="1"/>
                  </a:lnTo>
                  <a:lnTo>
                    <a:pt x="8848" y="1154"/>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62"/>
            <p:cNvSpPr/>
            <p:nvPr/>
          </p:nvSpPr>
          <p:spPr>
            <a:xfrm>
              <a:off x="4009821" y="1166528"/>
              <a:ext cx="1193094" cy="74616"/>
            </a:xfrm>
            <a:custGeom>
              <a:avLst/>
              <a:gdLst/>
              <a:ahLst/>
              <a:cxnLst/>
              <a:rect l="l" t="t" r="r" b="b"/>
              <a:pathLst>
                <a:path w="20052" h="1254" fill="none" extrusionOk="0">
                  <a:moveTo>
                    <a:pt x="20051" y="1254"/>
                  </a:moveTo>
                  <a:lnTo>
                    <a:pt x="1279" y="1254"/>
                  </a:lnTo>
                  <a:lnTo>
                    <a:pt x="1" y="1"/>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62"/>
            <p:cNvSpPr/>
            <p:nvPr/>
          </p:nvSpPr>
          <p:spPr>
            <a:xfrm>
              <a:off x="6006628" y="1168015"/>
              <a:ext cx="1190060" cy="73129"/>
            </a:xfrm>
            <a:custGeom>
              <a:avLst/>
              <a:gdLst/>
              <a:ahLst/>
              <a:cxnLst/>
              <a:rect l="l" t="t" r="r" b="b"/>
              <a:pathLst>
                <a:path w="20001" h="1229" fill="none" extrusionOk="0">
                  <a:moveTo>
                    <a:pt x="1" y="1229"/>
                  </a:moveTo>
                  <a:lnTo>
                    <a:pt x="18773" y="1229"/>
                  </a:lnTo>
                  <a:lnTo>
                    <a:pt x="20001" y="1"/>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78"/>
        <p:cNvGrpSpPr/>
        <p:nvPr/>
      </p:nvGrpSpPr>
      <p:grpSpPr>
        <a:xfrm>
          <a:off x="0" y="0"/>
          <a:ext cx="0" cy="0"/>
          <a:chOff x="0" y="0"/>
          <a:chExt cx="0" cy="0"/>
        </a:xfrm>
      </p:grpSpPr>
      <p:sp>
        <p:nvSpPr>
          <p:cNvPr id="5779" name="Google Shape;5779;p67"/>
          <p:cNvSpPr txBox="1">
            <a:spLocks noGrp="1"/>
          </p:cNvSpPr>
          <p:nvPr>
            <p:ph type="title"/>
          </p:nvPr>
        </p:nvSpPr>
        <p:spPr>
          <a:xfrm>
            <a:off x="713250" y="168825"/>
            <a:ext cx="77175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Resumo da Obra</a:t>
            </a:r>
            <a:endParaRPr dirty="0"/>
          </a:p>
        </p:txBody>
      </p:sp>
      <p:sp>
        <p:nvSpPr>
          <p:cNvPr id="5782" name="Google Shape;5782;p67"/>
          <p:cNvSpPr/>
          <p:nvPr/>
        </p:nvSpPr>
        <p:spPr>
          <a:xfrm>
            <a:off x="2689009" y="1822525"/>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1ª Festa </a:t>
            </a:r>
            <a:endParaRPr sz="2000" dirty="0">
              <a:solidFill>
                <a:schemeClr val="dk1"/>
              </a:solidFill>
              <a:latin typeface="Rozha One"/>
              <a:ea typeface="Rozha One"/>
              <a:cs typeface="Rozha One"/>
              <a:sym typeface="Rozha One"/>
            </a:endParaRPr>
          </a:p>
        </p:txBody>
      </p:sp>
      <p:sp>
        <p:nvSpPr>
          <p:cNvPr id="5784" name="Google Shape;5784;p67"/>
          <p:cNvSpPr/>
          <p:nvPr/>
        </p:nvSpPr>
        <p:spPr>
          <a:xfrm>
            <a:off x="4177342" y="3669446"/>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Aproximação de </a:t>
            </a:r>
            <a:r>
              <a:rPr lang="pt-PT" sz="2000" dirty="0" err="1">
                <a:solidFill>
                  <a:schemeClr val="dk1"/>
                </a:solidFill>
                <a:latin typeface="Rozha One"/>
                <a:ea typeface="Rozha One"/>
                <a:cs typeface="Rozha One"/>
                <a:sym typeface="Rozha One"/>
              </a:rPr>
              <a:t>Nick</a:t>
            </a:r>
            <a:r>
              <a:rPr lang="pt-PT" sz="2000" dirty="0">
                <a:solidFill>
                  <a:schemeClr val="dk1"/>
                </a:solidFill>
                <a:latin typeface="Rozha One"/>
                <a:ea typeface="Rozha One"/>
                <a:cs typeface="Rozha One"/>
                <a:sym typeface="Rozha One"/>
              </a:rPr>
              <a:t> e </a:t>
            </a:r>
            <a:r>
              <a:rPr lang="pt-PT" sz="2000" dirty="0" err="1">
                <a:solidFill>
                  <a:schemeClr val="dk1"/>
                </a:solidFill>
                <a:latin typeface="Rozha One"/>
                <a:ea typeface="Rozha One"/>
                <a:cs typeface="Rozha One"/>
                <a:sym typeface="Rozha One"/>
              </a:rPr>
              <a:t>Gatsby</a:t>
            </a:r>
            <a:endParaRPr sz="2000" dirty="0">
              <a:solidFill>
                <a:schemeClr val="dk1"/>
              </a:solidFill>
              <a:latin typeface="Rozha One"/>
              <a:ea typeface="Rozha One"/>
              <a:cs typeface="Rozha One"/>
              <a:sym typeface="Rozha One"/>
            </a:endParaRPr>
          </a:p>
        </p:txBody>
      </p:sp>
      <p:sp>
        <p:nvSpPr>
          <p:cNvPr id="5786" name="Google Shape;5786;p67"/>
          <p:cNvSpPr/>
          <p:nvPr/>
        </p:nvSpPr>
        <p:spPr>
          <a:xfrm>
            <a:off x="5665676" y="1822525"/>
            <a:ext cx="22770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Reencontro de  Daisy e </a:t>
            </a:r>
            <a:r>
              <a:rPr lang="pt-PT" sz="2000" dirty="0" err="1">
                <a:solidFill>
                  <a:schemeClr val="dk1"/>
                </a:solidFill>
                <a:latin typeface="Rozha One"/>
                <a:ea typeface="Rozha One"/>
                <a:cs typeface="Rozha One"/>
                <a:sym typeface="Rozha One"/>
              </a:rPr>
              <a:t>Gatsby</a:t>
            </a:r>
            <a:endParaRPr sz="2000" dirty="0">
              <a:solidFill>
                <a:schemeClr val="dk1"/>
              </a:solidFill>
              <a:latin typeface="Rozha One"/>
              <a:ea typeface="Rozha One"/>
              <a:cs typeface="Rozha One"/>
              <a:sym typeface="Rozha One"/>
            </a:endParaRPr>
          </a:p>
        </p:txBody>
      </p:sp>
      <p:sp>
        <p:nvSpPr>
          <p:cNvPr id="5787" name="Google Shape;5787;p67"/>
          <p:cNvSpPr/>
          <p:nvPr/>
        </p:nvSpPr>
        <p:spPr>
          <a:xfrm>
            <a:off x="1200675" y="3669446"/>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err="1">
                <a:solidFill>
                  <a:schemeClr val="dk1"/>
                </a:solidFill>
                <a:latin typeface="Rozha One"/>
                <a:ea typeface="Rozha One"/>
                <a:cs typeface="Rozha One"/>
                <a:sym typeface="Rozha One"/>
              </a:rPr>
              <a:t>Nick</a:t>
            </a:r>
            <a:r>
              <a:rPr lang="pt-PT" sz="2000" dirty="0">
                <a:solidFill>
                  <a:schemeClr val="dk1"/>
                </a:solidFill>
                <a:latin typeface="Rozha One"/>
                <a:ea typeface="Rozha One"/>
                <a:cs typeface="Rozha One"/>
                <a:sym typeface="Rozha One"/>
              </a:rPr>
              <a:t> se muda para “West </a:t>
            </a:r>
            <a:r>
              <a:rPr lang="pt-PT" sz="2000" dirty="0" err="1">
                <a:solidFill>
                  <a:schemeClr val="dk1"/>
                </a:solidFill>
                <a:latin typeface="Rozha One"/>
                <a:ea typeface="Rozha One"/>
                <a:cs typeface="Rozha One"/>
                <a:sym typeface="Rozha One"/>
              </a:rPr>
              <a:t>Egg</a:t>
            </a:r>
            <a:r>
              <a:rPr lang="pt-PT" sz="2000" dirty="0">
                <a:solidFill>
                  <a:schemeClr val="dk1"/>
                </a:solidFill>
                <a:latin typeface="Rozha One"/>
                <a:ea typeface="Rozha One"/>
                <a:cs typeface="Rozha One"/>
                <a:sym typeface="Rozha One"/>
              </a:rPr>
              <a:t>”</a:t>
            </a:r>
            <a:endParaRPr sz="2000" dirty="0">
              <a:solidFill>
                <a:schemeClr val="dk1"/>
              </a:solidFill>
              <a:latin typeface="Rozha One"/>
              <a:ea typeface="Rozha One"/>
              <a:cs typeface="Rozha One"/>
              <a:sym typeface="Rozha One"/>
            </a:endParaRPr>
          </a:p>
        </p:txBody>
      </p:sp>
      <p:cxnSp>
        <p:nvCxnSpPr>
          <p:cNvPr id="5788" name="Google Shape;5788;p67"/>
          <p:cNvCxnSpPr/>
          <p:nvPr/>
        </p:nvCxnSpPr>
        <p:spPr>
          <a:xfrm>
            <a:off x="2338425" y="30231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89" name="Google Shape;5789;p67"/>
          <p:cNvCxnSpPr/>
          <p:nvPr/>
        </p:nvCxnSpPr>
        <p:spPr>
          <a:xfrm rot="10800000">
            <a:off x="6777176" y="22869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0" name="Google Shape;5790;p67"/>
          <p:cNvCxnSpPr/>
          <p:nvPr/>
        </p:nvCxnSpPr>
        <p:spPr>
          <a:xfrm rot="10800000">
            <a:off x="3826759" y="228692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1" name="Google Shape;5791;p67"/>
          <p:cNvCxnSpPr/>
          <p:nvPr/>
        </p:nvCxnSpPr>
        <p:spPr>
          <a:xfrm>
            <a:off x="5315092" y="30231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2" name="Google Shape;5792;p67"/>
          <p:cNvCxnSpPr>
            <a:cxnSpLocks/>
          </p:cNvCxnSpPr>
          <p:nvPr/>
        </p:nvCxnSpPr>
        <p:spPr>
          <a:xfrm>
            <a:off x="1247427" y="2924729"/>
            <a:ext cx="7688580" cy="0"/>
          </a:xfrm>
          <a:prstGeom prst="straightConnector1">
            <a:avLst/>
          </a:prstGeom>
          <a:noFill/>
          <a:ln w="19050" cap="flat" cmpd="sng">
            <a:solidFill>
              <a:schemeClr val="dk1"/>
            </a:solidFill>
            <a:prstDash val="solid"/>
            <a:round/>
            <a:headEnd type="oval" w="med" len="med"/>
            <a:tailEnd type="triangle" w="med" len="med"/>
          </a:ln>
        </p:spPr>
      </p:cxnSp>
      <p:sp>
        <p:nvSpPr>
          <p:cNvPr id="5793" name="Google Shape;5793;p67"/>
          <p:cNvSpPr/>
          <p:nvPr/>
        </p:nvSpPr>
        <p:spPr>
          <a:xfrm>
            <a:off x="2115050"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67"/>
          <p:cNvSpPr/>
          <p:nvPr/>
        </p:nvSpPr>
        <p:spPr>
          <a:xfrm>
            <a:off x="3603383"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67"/>
          <p:cNvSpPr/>
          <p:nvPr/>
        </p:nvSpPr>
        <p:spPr>
          <a:xfrm>
            <a:off x="5091717"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67"/>
          <p:cNvSpPr/>
          <p:nvPr/>
        </p:nvSpPr>
        <p:spPr>
          <a:xfrm>
            <a:off x="6553800"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78"/>
        <p:cNvGrpSpPr/>
        <p:nvPr/>
      </p:nvGrpSpPr>
      <p:grpSpPr>
        <a:xfrm>
          <a:off x="0" y="0"/>
          <a:ext cx="0" cy="0"/>
          <a:chOff x="0" y="0"/>
          <a:chExt cx="0" cy="0"/>
        </a:xfrm>
      </p:grpSpPr>
      <p:sp>
        <p:nvSpPr>
          <p:cNvPr id="5779" name="Google Shape;5779;p67"/>
          <p:cNvSpPr txBox="1">
            <a:spLocks noGrp="1"/>
          </p:cNvSpPr>
          <p:nvPr>
            <p:ph type="title"/>
          </p:nvPr>
        </p:nvSpPr>
        <p:spPr>
          <a:xfrm>
            <a:off x="713250" y="168825"/>
            <a:ext cx="77175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Resumo da Obra</a:t>
            </a:r>
            <a:endParaRPr dirty="0"/>
          </a:p>
        </p:txBody>
      </p:sp>
      <p:sp>
        <p:nvSpPr>
          <p:cNvPr id="5782" name="Google Shape;5782;p67"/>
          <p:cNvSpPr/>
          <p:nvPr/>
        </p:nvSpPr>
        <p:spPr>
          <a:xfrm>
            <a:off x="2689009" y="1822525"/>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Almoço na casa da Daisy</a:t>
            </a:r>
            <a:endParaRPr sz="2000" dirty="0">
              <a:solidFill>
                <a:schemeClr val="dk1"/>
              </a:solidFill>
              <a:latin typeface="Rozha One"/>
              <a:ea typeface="Rozha One"/>
              <a:cs typeface="Rozha One"/>
              <a:sym typeface="Rozha One"/>
            </a:endParaRPr>
          </a:p>
        </p:txBody>
      </p:sp>
      <p:sp>
        <p:nvSpPr>
          <p:cNvPr id="5784" name="Google Shape;5784;p67"/>
          <p:cNvSpPr/>
          <p:nvPr/>
        </p:nvSpPr>
        <p:spPr>
          <a:xfrm>
            <a:off x="4177342" y="3669446"/>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Hotel </a:t>
            </a:r>
            <a:endParaRPr sz="2000" dirty="0">
              <a:solidFill>
                <a:schemeClr val="dk1"/>
              </a:solidFill>
              <a:latin typeface="Rozha One"/>
              <a:ea typeface="Rozha One"/>
              <a:cs typeface="Rozha One"/>
              <a:sym typeface="Rozha One"/>
            </a:endParaRPr>
          </a:p>
        </p:txBody>
      </p:sp>
      <p:sp>
        <p:nvSpPr>
          <p:cNvPr id="5786" name="Google Shape;5786;p67"/>
          <p:cNvSpPr/>
          <p:nvPr/>
        </p:nvSpPr>
        <p:spPr>
          <a:xfrm>
            <a:off x="5665676" y="1822525"/>
            <a:ext cx="22770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Morte de </a:t>
            </a:r>
            <a:r>
              <a:rPr lang="pt-PT" sz="2000" dirty="0" err="1">
                <a:solidFill>
                  <a:schemeClr val="dk1"/>
                </a:solidFill>
                <a:latin typeface="Rozha One"/>
                <a:ea typeface="Rozha One"/>
                <a:cs typeface="Rozha One"/>
                <a:sym typeface="Rozha One"/>
              </a:rPr>
              <a:t>Myrtle</a:t>
            </a:r>
            <a:endParaRPr sz="2000" dirty="0">
              <a:solidFill>
                <a:schemeClr val="dk1"/>
              </a:solidFill>
              <a:latin typeface="Rozha One"/>
              <a:ea typeface="Rozha One"/>
              <a:cs typeface="Rozha One"/>
              <a:sym typeface="Rozha One"/>
            </a:endParaRPr>
          </a:p>
        </p:txBody>
      </p:sp>
      <p:sp>
        <p:nvSpPr>
          <p:cNvPr id="5787" name="Google Shape;5787;p67"/>
          <p:cNvSpPr/>
          <p:nvPr/>
        </p:nvSpPr>
        <p:spPr>
          <a:xfrm>
            <a:off x="1200675" y="3669446"/>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2ª Festa</a:t>
            </a:r>
          </a:p>
        </p:txBody>
      </p:sp>
      <p:cxnSp>
        <p:nvCxnSpPr>
          <p:cNvPr id="5788" name="Google Shape;5788;p67"/>
          <p:cNvCxnSpPr/>
          <p:nvPr/>
        </p:nvCxnSpPr>
        <p:spPr>
          <a:xfrm>
            <a:off x="2338425" y="30231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89" name="Google Shape;5789;p67"/>
          <p:cNvCxnSpPr/>
          <p:nvPr/>
        </p:nvCxnSpPr>
        <p:spPr>
          <a:xfrm rot="10800000">
            <a:off x="6777176" y="22869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0" name="Google Shape;5790;p67"/>
          <p:cNvCxnSpPr/>
          <p:nvPr/>
        </p:nvCxnSpPr>
        <p:spPr>
          <a:xfrm rot="10800000">
            <a:off x="3826759" y="228692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1" name="Google Shape;5791;p67"/>
          <p:cNvCxnSpPr/>
          <p:nvPr/>
        </p:nvCxnSpPr>
        <p:spPr>
          <a:xfrm>
            <a:off x="5315092" y="30231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2" name="Google Shape;5792;p67"/>
          <p:cNvCxnSpPr>
            <a:cxnSpLocks/>
          </p:cNvCxnSpPr>
          <p:nvPr/>
        </p:nvCxnSpPr>
        <p:spPr>
          <a:xfrm>
            <a:off x="243840" y="2936103"/>
            <a:ext cx="8709660" cy="0"/>
          </a:xfrm>
          <a:prstGeom prst="straightConnector1">
            <a:avLst/>
          </a:prstGeom>
          <a:noFill/>
          <a:ln w="19050" cap="flat" cmpd="sng">
            <a:solidFill>
              <a:schemeClr val="dk1"/>
            </a:solidFill>
            <a:prstDash val="solid"/>
            <a:round/>
            <a:headEnd type="oval" w="med" len="med"/>
            <a:tailEnd type="triangle" w="med" len="med"/>
          </a:ln>
        </p:spPr>
      </p:cxnSp>
      <p:sp>
        <p:nvSpPr>
          <p:cNvPr id="5793" name="Google Shape;5793;p67"/>
          <p:cNvSpPr/>
          <p:nvPr/>
        </p:nvSpPr>
        <p:spPr>
          <a:xfrm>
            <a:off x="2115050"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67"/>
          <p:cNvSpPr/>
          <p:nvPr/>
        </p:nvSpPr>
        <p:spPr>
          <a:xfrm>
            <a:off x="3603383"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67"/>
          <p:cNvSpPr/>
          <p:nvPr/>
        </p:nvSpPr>
        <p:spPr>
          <a:xfrm>
            <a:off x="5091717"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67"/>
          <p:cNvSpPr/>
          <p:nvPr/>
        </p:nvSpPr>
        <p:spPr>
          <a:xfrm>
            <a:off x="6553800"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0465301"/>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78"/>
        <p:cNvGrpSpPr/>
        <p:nvPr/>
      </p:nvGrpSpPr>
      <p:grpSpPr>
        <a:xfrm>
          <a:off x="0" y="0"/>
          <a:ext cx="0" cy="0"/>
          <a:chOff x="0" y="0"/>
          <a:chExt cx="0" cy="0"/>
        </a:xfrm>
      </p:grpSpPr>
      <p:sp>
        <p:nvSpPr>
          <p:cNvPr id="5779" name="Google Shape;5779;p67"/>
          <p:cNvSpPr txBox="1">
            <a:spLocks noGrp="1"/>
          </p:cNvSpPr>
          <p:nvPr>
            <p:ph type="title"/>
          </p:nvPr>
        </p:nvSpPr>
        <p:spPr>
          <a:xfrm>
            <a:off x="713250" y="168825"/>
            <a:ext cx="77175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Resumo da Obra</a:t>
            </a:r>
            <a:endParaRPr dirty="0"/>
          </a:p>
        </p:txBody>
      </p:sp>
      <p:sp>
        <p:nvSpPr>
          <p:cNvPr id="5782" name="Google Shape;5782;p67"/>
          <p:cNvSpPr/>
          <p:nvPr/>
        </p:nvSpPr>
        <p:spPr>
          <a:xfrm>
            <a:off x="2689009" y="1822525"/>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Velório</a:t>
            </a:r>
            <a:endParaRPr sz="2000" dirty="0">
              <a:solidFill>
                <a:schemeClr val="dk1"/>
              </a:solidFill>
              <a:latin typeface="Rozha One"/>
              <a:ea typeface="Rozha One"/>
              <a:cs typeface="Rozha One"/>
              <a:sym typeface="Rozha One"/>
            </a:endParaRPr>
          </a:p>
        </p:txBody>
      </p:sp>
      <p:sp>
        <p:nvSpPr>
          <p:cNvPr id="5787" name="Google Shape;5787;p67"/>
          <p:cNvSpPr/>
          <p:nvPr/>
        </p:nvSpPr>
        <p:spPr>
          <a:xfrm>
            <a:off x="1200675" y="3669446"/>
            <a:ext cx="2275500" cy="458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PT" sz="2000" dirty="0">
                <a:solidFill>
                  <a:schemeClr val="dk1"/>
                </a:solidFill>
                <a:latin typeface="Rozha One"/>
                <a:ea typeface="Rozha One"/>
                <a:cs typeface="Rozha One"/>
                <a:sym typeface="Rozha One"/>
              </a:rPr>
              <a:t>Vingança de George</a:t>
            </a:r>
          </a:p>
        </p:txBody>
      </p:sp>
      <p:cxnSp>
        <p:nvCxnSpPr>
          <p:cNvPr id="5788" name="Google Shape;5788;p67"/>
          <p:cNvCxnSpPr/>
          <p:nvPr/>
        </p:nvCxnSpPr>
        <p:spPr>
          <a:xfrm>
            <a:off x="2338425" y="302317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0" name="Google Shape;5790;p67"/>
          <p:cNvCxnSpPr/>
          <p:nvPr/>
        </p:nvCxnSpPr>
        <p:spPr>
          <a:xfrm rot="10800000">
            <a:off x="3826759" y="2286925"/>
            <a:ext cx="0" cy="559200"/>
          </a:xfrm>
          <a:prstGeom prst="straightConnector1">
            <a:avLst/>
          </a:prstGeom>
          <a:noFill/>
          <a:ln w="9525" cap="flat" cmpd="sng">
            <a:solidFill>
              <a:schemeClr val="dk1"/>
            </a:solidFill>
            <a:prstDash val="solid"/>
            <a:round/>
            <a:headEnd type="none" w="med" len="med"/>
            <a:tailEnd type="triangle" w="med" len="med"/>
          </a:ln>
        </p:spPr>
      </p:cxnSp>
      <p:cxnSp>
        <p:nvCxnSpPr>
          <p:cNvPr id="5792" name="Google Shape;5792;p67"/>
          <p:cNvCxnSpPr>
            <a:cxnSpLocks/>
          </p:cNvCxnSpPr>
          <p:nvPr/>
        </p:nvCxnSpPr>
        <p:spPr>
          <a:xfrm>
            <a:off x="243840" y="2936103"/>
            <a:ext cx="4610100" cy="0"/>
          </a:xfrm>
          <a:prstGeom prst="straightConnector1">
            <a:avLst/>
          </a:prstGeom>
          <a:noFill/>
          <a:ln w="19050" cap="flat" cmpd="sng">
            <a:solidFill>
              <a:schemeClr val="dk1"/>
            </a:solidFill>
            <a:prstDash val="solid"/>
            <a:round/>
            <a:headEnd type="oval" w="med" len="med"/>
            <a:tailEnd type="triangle" w="med" len="med"/>
          </a:ln>
        </p:spPr>
      </p:cxnSp>
      <p:sp>
        <p:nvSpPr>
          <p:cNvPr id="5793" name="Google Shape;5793;p67"/>
          <p:cNvSpPr/>
          <p:nvPr/>
        </p:nvSpPr>
        <p:spPr>
          <a:xfrm>
            <a:off x="2115050"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67"/>
          <p:cNvSpPr/>
          <p:nvPr/>
        </p:nvSpPr>
        <p:spPr>
          <a:xfrm>
            <a:off x="3603383" y="2712712"/>
            <a:ext cx="446751" cy="446776"/>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6717998"/>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4876B33-80C0-77CC-D6D6-F5FB8E831F5C}"/>
              </a:ext>
            </a:extLst>
          </p:cNvPr>
          <p:cNvSpPr>
            <a:spLocks noGrp="1"/>
          </p:cNvSpPr>
          <p:nvPr>
            <p:ph type="title"/>
          </p:nvPr>
        </p:nvSpPr>
        <p:spPr>
          <a:xfrm>
            <a:off x="836325" y="2563040"/>
            <a:ext cx="2402100" cy="450300"/>
          </a:xfrm>
        </p:spPr>
        <p:txBody>
          <a:bodyPr/>
          <a:lstStyle/>
          <a:p>
            <a:r>
              <a:rPr lang="pt-PT" dirty="0"/>
              <a:t>Outdoor</a:t>
            </a:r>
          </a:p>
        </p:txBody>
      </p:sp>
      <p:sp>
        <p:nvSpPr>
          <p:cNvPr id="4" name="Subtítulo 3">
            <a:extLst>
              <a:ext uri="{FF2B5EF4-FFF2-40B4-BE49-F238E27FC236}">
                <a16:creationId xmlns:a16="http://schemas.microsoft.com/office/drawing/2014/main" id="{D22556B3-FD49-66A7-00E8-875ED5411EF2}"/>
              </a:ext>
            </a:extLst>
          </p:cNvPr>
          <p:cNvSpPr>
            <a:spLocks noGrp="1"/>
          </p:cNvSpPr>
          <p:nvPr>
            <p:ph type="subTitle" idx="1"/>
          </p:nvPr>
        </p:nvSpPr>
        <p:spPr>
          <a:xfrm>
            <a:off x="720000" y="3048899"/>
            <a:ext cx="2386485" cy="371031"/>
          </a:xfrm>
        </p:spPr>
        <p:txBody>
          <a:bodyPr/>
          <a:lstStyle/>
          <a:p>
            <a:r>
              <a:rPr lang="pt-PT" sz="1000" dirty="0"/>
              <a:t>“Os olhos que tudo vê” assiste os personagens do romance e agem como um “juiz” de suas ações</a:t>
            </a:r>
          </a:p>
        </p:txBody>
      </p:sp>
      <p:sp>
        <p:nvSpPr>
          <p:cNvPr id="6" name="Título 5">
            <a:extLst>
              <a:ext uri="{FF2B5EF4-FFF2-40B4-BE49-F238E27FC236}">
                <a16:creationId xmlns:a16="http://schemas.microsoft.com/office/drawing/2014/main" id="{19D156BD-A6DE-DDC4-FE37-2E487CB980EC}"/>
              </a:ext>
            </a:extLst>
          </p:cNvPr>
          <p:cNvSpPr>
            <a:spLocks noGrp="1"/>
          </p:cNvSpPr>
          <p:nvPr>
            <p:ph type="title" idx="3"/>
          </p:nvPr>
        </p:nvSpPr>
        <p:spPr>
          <a:xfrm>
            <a:off x="3537257" y="2598599"/>
            <a:ext cx="2402100" cy="450300"/>
          </a:xfrm>
        </p:spPr>
        <p:txBody>
          <a:bodyPr/>
          <a:lstStyle/>
          <a:p>
            <a:r>
              <a:rPr lang="pt-PT" dirty="0"/>
              <a:t>O vale das cinzas</a:t>
            </a:r>
          </a:p>
        </p:txBody>
      </p:sp>
      <p:sp>
        <p:nvSpPr>
          <p:cNvPr id="8" name="Subtítulo 7">
            <a:extLst>
              <a:ext uri="{FF2B5EF4-FFF2-40B4-BE49-F238E27FC236}">
                <a16:creationId xmlns:a16="http://schemas.microsoft.com/office/drawing/2014/main" id="{61CE8199-5FDC-3BEC-5383-6D577FAC0197}"/>
              </a:ext>
            </a:extLst>
          </p:cNvPr>
          <p:cNvSpPr>
            <a:spLocks noGrp="1"/>
          </p:cNvSpPr>
          <p:nvPr>
            <p:ph type="subTitle" idx="5"/>
          </p:nvPr>
        </p:nvSpPr>
        <p:spPr>
          <a:xfrm>
            <a:off x="3480988" y="2855438"/>
            <a:ext cx="2402100" cy="484800"/>
          </a:xfrm>
        </p:spPr>
        <p:txBody>
          <a:bodyPr/>
          <a:lstStyle/>
          <a:p>
            <a:r>
              <a:rPr lang="pt-PT" sz="1050" dirty="0"/>
              <a:t>Representa a decadência e a farsa do “sonho americano</a:t>
            </a:r>
            <a:r>
              <a:rPr lang="pt-PT" dirty="0"/>
              <a:t>”</a:t>
            </a:r>
          </a:p>
        </p:txBody>
      </p:sp>
      <p:sp>
        <p:nvSpPr>
          <p:cNvPr id="9" name="Título 8">
            <a:extLst>
              <a:ext uri="{FF2B5EF4-FFF2-40B4-BE49-F238E27FC236}">
                <a16:creationId xmlns:a16="http://schemas.microsoft.com/office/drawing/2014/main" id="{F70DEF66-69BA-A05B-F4C3-DD10F5D01F26}"/>
              </a:ext>
            </a:extLst>
          </p:cNvPr>
          <p:cNvSpPr>
            <a:spLocks noGrp="1"/>
          </p:cNvSpPr>
          <p:nvPr>
            <p:ph type="title" idx="6"/>
          </p:nvPr>
        </p:nvSpPr>
        <p:spPr>
          <a:xfrm>
            <a:off x="6313860" y="2472948"/>
            <a:ext cx="2402100" cy="450300"/>
          </a:xfrm>
        </p:spPr>
        <p:txBody>
          <a:bodyPr/>
          <a:lstStyle/>
          <a:p>
            <a:r>
              <a:rPr lang="pt-PT" dirty="0"/>
              <a:t>Luz/Farol Verde</a:t>
            </a:r>
          </a:p>
        </p:txBody>
      </p:sp>
      <p:sp>
        <p:nvSpPr>
          <p:cNvPr id="11" name="Subtítulo 10">
            <a:extLst>
              <a:ext uri="{FF2B5EF4-FFF2-40B4-BE49-F238E27FC236}">
                <a16:creationId xmlns:a16="http://schemas.microsoft.com/office/drawing/2014/main" id="{BD56B3B4-7F49-C846-C8E2-8535CF782043}"/>
              </a:ext>
            </a:extLst>
          </p:cNvPr>
          <p:cNvSpPr>
            <a:spLocks noGrp="1"/>
          </p:cNvSpPr>
          <p:nvPr>
            <p:ph type="subTitle" idx="8"/>
          </p:nvPr>
        </p:nvSpPr>
        <p:spPr>
          <a:xfrm>
            <a:off x="6181920" y="2868616"/>
            <a:ext cx="2402100" cy="484800"/>
          </a:xfrm>
        </p:spPr>
        <p:txBody>
          <a:bodyPr/>
          <a:lstStyle/>
          <a:p>
            <a:r>
              <a:rPr lang="pt-PT" sz="1200" dirty="0"/>
              <a:t>Simboliza a busca de </a:t>
            </a:r>
            <a:r>
              <a:rPr lang="pt-PT" sz="1050" dirty="0" err="1"/>
              <a:t>Gatsby</a:t>
            </a:r>
            <a:r>
              <a:rPr lang="pt-PT" sz="1050" dirty="0"/>
              <a:t> por Daisy e a esperança de tê-la de volta</a:t>
            </a:r>
            <a:endParaRPr lang="pt-PT" sz="1200" dirty="0"/>
          </a:p>
        </p:txBody>
      </p:sp>
      <p:sp>
        <p:nvSpPr>
          <p:cNvPr id="18" name="Título 17">
            <a:extLst>
              <a:ext uri="{FF2B5EF4-FFF2-40B4-BE49-F238E27FC236}">
                <a16:creationId xmlns:a16="http://schemas.microsoft.com/office/drawing/2014/main" id="{7EF082ED-D4A2-1073-CB08-D06B1B510241}"/>
              </a:ext>
            </a:extLst>
          </p:cNvPr>
          <p:cNvSpPr>
            <a:spLocks noGrp="1"/>
          </p:cNvSpPr>
          <p:nvPr>
            <p:ph type="title" idx="18"/>
          </p:nvPr>
        </p:nvSpPr>
        <p:spPr/>
        <p:txBody>
          <a:bodyPr/>
          <a:lstStyle/>
          <a:p>
            <a:r>
              <a:rPr lang="pt-PT" dirty="0"/>
              <a:t>Simbolismos</a:t>
            </a:r>
          </a:p>
        </p:txBody>
      </p:sp>
      <p:pic>
        <p:nvPicPr>
          <p:cNvPr id="1026" name="Picture 2" descr="7 Lições de Vida do Livro “O Grande Gatsby” | Relicário De Papel">
            <a:extLst>
              <a:ext uri="{FF2B5EF4-FFF2-40B4-BE49-F238E27FC236}">
                <a16:creationId xmlns:a16="http://schemas.microsoft.com/office/drawing/2014/main" id="{E138BD37-2E64-7A1F-932B-C28320A43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405" y="1733254"/>
            <a:ext cx="2011080" cy="829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40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03"/>
        <p:cNvGrpSpPr/>
        <p:nvPr/>
      </p:nvGrpSpPr>
      <p:grpSpPr>
        <a:xfrm>
          <a:off x="0" y="0"/>
          <a:ext cx="0" cy="0"/>
          <a:chOff x="0" y="0"/>
          <a:chExt cx="0" cy="0"/>
        </a:xfrm>
      </p:grpSpPr>
      <p:sp>
        <p:nvSpPr>
          <p:cNvPr id="5556" name="Google Shape;5556;p61"/>
          <p:cNvSpPr txBox="1">
            <a:spLocks noGrp="1"/>
          </p:cNvSpPr>
          <p:nvPr>
            <p:ph type="title"/>
          </p:nvPr>
        </p:nvSpPr>
        <p:spPr>
          <a:xfrm>
            <a:off x="713250" y="172425"/>
            <a:ext cx="7717500" cy="83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dirty="0"/>
              <a:t>Mapa</a:t>
            </a:r>
            <a:endParaRPr dirty="0"/>
          </a:p>
        </p:txBody>
      </p:sp>
      <p:pic>
        <p:nvPicPr>
          <p:cNvPr id="3" name="Imagem 2">
            <a:extLst>
              <a:ext uri="{FF2B5EF4-FFF2-40B4-BE49-F238E27FC236}">
                <a16:creationId xmlns:a16="http://schemas.microsoft.com/office/drawing/2014/main" id="{5FBE2B5E-797E-39C5-73DD-E47352D62464}"/>
              </a:ext>
            </a:extLst>
          </p:cNvPr>
          <p:cNvPicPr>
            <a:picLocks noChangeAspect="1"/>
          </p:cNvPicPr>
          <p:nvPr/>
        </p:nvPicPr>
        <p:blipFill>
          <a:blip r:embed="rId3"/>
          <a:stretch>
            <a:fillRect/>
          </a:stretch>
        </p:blipFill>
        <p:spPr>
          <a:xfrm>
            <a:off x="2345055" y="1356507"/>
            <a:ext cx="4453890" cy="30834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624"/>
        <p:cNvGrpSpPr/>
        <p:nvPr/>
      </p:nvGrpSpPr>
      <p:grpSpPr>
        <a:xfrm>
          <a:off x="0" y="0"/>
          <a:ext cx="0" cy="0"/>
          <a:chOff x="0" y="0"/>
          <a:chExt cx="0" cy="0"/>
        </a:xfrm>
      </p:grpSpPr>
      <p:grpSp>
        <p:nvGrpSpPr>
          <p:cNvPr id="5625" name="Google Shape;5625;p65"/>
          <p:cNvGrpSpPr/>
          <p:nvPr/>
        </p:nvGrpSpPr>
        <p:grpSpPr>
          <a:xfrm>
            <a:off x="1280134" y="2666593"/>
            <a:ext cx="6616800" cy="1467552"/>
            <a:chOff x="1263600" y="2671475"/>
            <a:chExt cx="6616800" cy="1595346"/>
          </a:xfrm>
          <a:solidFill>
            <a:srgbClr val="FFCEA1"/>
          </a:solidFill>
        </p:grpSpPr>
        <p:grpSp>
          <p:nvGrpSpPr>
            <p:cNvPr id="5626" name="Google Shape;5626;p65"/>
            <p:cNvGrpSpPr/>
            <p:nvPr/>
          </p:nvGrpSpPr>
          <p:grpSpPr>
            <a:xfrm>
              <a:off x="1304163" y="2671475"/>
              <a:ext cx="6535685" cy="1595346"/>
              <a:chOff x="1263600" y="2671475"/>
              <a:chExt cx="6535685" cy="1595346"/>
            </a:xfrm>
            <a:grpFill/>
          </p:grpSpPr>
          <p:sp>
            <p:nvSpPr>
              <p:cNvPr id="5627" name="Google Shape;5627;p65"/>
              <p:cNvSpPr/>
              <p:nvPr/>
            </p:nvSpPr>
            <p:spPr>
              <a:xfrm>
                <a:off x="3871968" y="2671475"/>
                <a:ext cx="665748" cy="1330932"/>
              </a:xfrm>
              <a:custGeom>
                <a:avLst/>
                <a:gdLst/>
                <a:ahLst/>
                <a:cxnLst/>
                <a:rect l="l" t="t" r="r" b="b"/>
                <a:pathLst>
                  <a:path w="10646" h="21283" extrusionOk="0">
                    <a:moveTo>
                      <a:pt x="5327" y="0"/>
                    </a:moveTo>
                    <a:cubicBezTo>
                      <a:pt x="2391" y="0"/>
                      <a:pt x="0" y="2383"/>
                      <a:pt x="0" y="5319"/>
                    </a:cubicBezTo>
                    <a:lnTo>
                      <a:pt x="0" y="21283"/>
                    </a:lnTo>
                    <a:lnTo>
                      <a:pt x="218" y="21283"/>
                    </a:lnTo>
                    <a:lnTo>
                      <a:pt x="218" y="5319"/>
                    </a:lnTo>
                    <a:cubicBezTo>
                      <a:pt x="218" y="2500"/>
                      <a:pt x="2509" y="210"/>
                      <a:pt x="5327" y="210"/>
                    </a:cubicBezTo>
                    <a:cubicBezTo>
                      <a:pt x="8146" y="210"/>
                      <a:pt x="10436" y="2500"/>
                      <a:pt x="10436" y="5319"/>
                    </a:cubicBezTo>
                    <a:lnTo>
                      <a:pt x="10436" y="21283"/>
                    </a:lnTo>
                    <a:lnTo>
                      <a:pt x="10646" y="21283"/>
                    </a:lnTo>
                    <a:lnTo>
                      <a:pt x="10646" y="5319"/>
                    </a:lnTo>
                    <a:cubicBezTo>
                      <a:pt x="10646" y="2383"/>
                      <a:pt x="8263" y="0"/>
                      <a:pt x="53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65"/>
              <p:cNvSpPr/>
              <p:nvPr/>
            </p:nvSpPr>
            <p:spPr>
              <a:xfrm>
                <a:off x="3992600" y="2791607"/>
                <a:ext cx="424988" cy="1233878"/>
              </a:xfrm>
              <a:custGeom>
                <a:avLst/>
                <a:gdLst/>
                <a:ahLst/>
                <a:cxnLst/>
                <a:rect l="l" t="t" r="r" b="b"/>
                <a:pathLst>
                  <a:path w="6796" h="19731" extrusionOk="0">
                    <a:moveTo>
                      <a:pt x="3398" y="0"/>
                    </a:moveTo>
                    <a:cubicBezTo>
                      <a:pt x="1519" y="0"/>
                      <a:pt x="1" y="1527"/>
                      <a:pt x="1" y="3398"/>
                    </a:cubicBezTo>
                    <a:lnTo>
                      <a:pt x="1" y="19731"/>
                    </a:lnTo>
                    <a:lnTo>
                      <a:pt x="210" y="19731"/>
                    </a:lnTo>
                    <a:lnTo>
                      <a:pt x="210" y="3398"/>
                    </a:lnTo>
                    <a:cubicBezTo>
                      <a:pt x="210" y="1645"/>
                      <a:pt x="1637" y="219"/>
                      <a:pt x="3398" y="219"/>
                    </a:cubicBezTo>
                    <a:cubicBezTo>
                      <a:pt x="5151" y="219"/>
                      <a:pt x="6578" y="1645"/>
                      <a:pt x="6578" y="3398"/>
                    </a:cubicBezTo>
                    <a:lnTo>
                      <a:pt x="6578" y="19731"/>
                    </a:lnTo>
                    <a:lnTo>
                      <a:pt x="6796" y="19731"/>
                    </a:lnTo>
                    <a:lnTo>
                      <a:pt x="6796" y="3398"/>
                    </a:lnTo>
                    <a:cubicBezTo>
                      <a:pt x="6796" y="1527"/>
                      <a:pt x="5269"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65"/>
              <p:cNvSpPr/>
              <p:nvPr/>
            </p:nvSpPr>
            <p:spPr>
              <a:xfrm>
                <a:off x="4146313" y="2945320"/>
                <a:ext cx="117066" cy="499967"/>
              </a:xfrm>
              <a:custGeom>
                <a:avLst/>
                <a:gdLst/>
                <a:ahLst/>
                <a:cxnLst/>
                <a:rect l="l" t="t" r="r" b="b"/>
                <a:pathLst>
                  <a:path w="1872" h="7995" extrusionOk="0">
                    <a:moveTo>
                      <a:pt x="940" y="0"/>
                    </a:moveTo>
                    <a:cubicBezTo>
                      <a:pt x="420" y="0"/>
                      <a:pt x="1" y="420"/>
                      <a:pt x="1" y="940"/>
                    </a:cubicBezTo>
                    <a:lnTo>
                      <a:pt x="1" y="7995"/>
                    </a:lnTo>
                    <a:lnTo>
                      <a:pt x="210" y="7995"/>
                    </a:lnTo>
                    <a:lnTo>
                      <a:pt x="210" y="940"/>
                    </a:lnTo>
                    <a:cubicBezTo>
                      <a:pt x="210" y="537"/>
                      <a:pt x="538" y="218"/>
                      <a:pt x="940" y="218"/>
                    </a:cubicBezTo>
                    <a:cubicBezTo>
                      <a:pt x="1335" y="218"/>
                      <a:pt x="1662" y="537"/>
                      <a:pt x="1662" y="940"/>
                    </a:cubicBezTo>
                    <a:lnTo>
                      <a:pt x="1662" y="7995"/>
                    </a:lnTo>
                    <a:lnTo>
                      <a:pt x="1871" y="7995"/>
                    </a:lnTo>
                    <a:lnTo>
                      <a:pt x="1871" y="940"/>
                    </a:lnTo>
                    <a:cubicBezTo>
                      <a:pt x="1871" y="420"/>
                      <a:pt x="1452"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65"/>
              <p:cNvSpPr/>
              <p:nvPr/>
            </p:nvSpPr>
            <p:spPr>
              <a:xfrm>
                <a:off x="3932315" y="2731259"/>
                <a:ext cx="545118" cy="1271149"/>
              </a:xfrm>
              <a:custGeom>
                <a:avLst/>
                <a:gdLst/>
                <a:ahLst/>
                <a:cxnLst/>
                <a:rect l="l" t="t" r="r" b="b"/>
                <a:pathLst>
                  <a:path w="8717" h="20327" extrusionOk="0">
                    <a:moveTo>
                      <a:pt x="4362" y="1"/>
                    </a:moveTo>
                    <a:cubicBezTo>
                      <a:pt x="1955" y="1"/>
                      <a:pt x="0" y="1955"/>
                      <a:pt x="0" y="4363"/>
                    </a:cubicBezTo>
                    <a:lnTo>
                      <a:pt x="0" y="20327"/>
                    </a:lnTo>
                    <a:lnTo>
                      <a:pt x="210" y="20327"/>
                    </a:lnTo>
                    <a:lnTo>
                      <a:pt x="210" y="4363"/>
                    </a:lnTo>
                    <a:cubicBezTo>
                      <a:pt x="210" y="2073"/>
                      <a:pt x="2072" y="219"/>
                      <a:pt x="4362" y="219"/>
                    </a:cubicBezTo>
                    <a:cubicBezTo>
                      <a:pt x="6644" y="219"/>
                      <a:pt x="8506" y="2073"/>
                      <a:pt x="8506" y="4363"/>
                    </a:cubicBezTo>
                    <a:lnTo>
                      <a:pt x="8506" y="20327"/>
                    </a:lnTo>
                    <a:lnTo>
                      <a:pt x="8716" y="20327"/>
                    </a:lnTo>
                    <a:lnTo>
                      <a:pt x="8716" y="4363"/>
                    </a:lnTo>
                    <a:cubicBezTo>
                      <a:pt x="8716" y="1955"/>
                      <a:pt x="6761" y="1"/>
                      <a:pt x="43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65"/>
              <p:cNvSpPr/>
              <p:nvPr/>
            </p:nvSpPr>
            <p:spPr>
              <a:xfrm>
                <a:off x="4146876" y="3595320"/>
                <a:ext cx="13132" cy="555061"/>
              </a:xfrm>
              <a:custGeom>
                <a:avLst/>
                <a:gdLst/>
                <a:ahLst/>
                <a:cxnLst/>
                <a:rect l="l" t="t" r="r" b="b"/>
                <a:pathLst>
                  <a:path w="210" h="8876" extrusionOk="0">
                    <a:moveTo>
                      <a:pt x="0" y="0"/>
                    </a:moveTo>
                    <a:lnTo>
                      <a:pt x="0"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65"/>
              <p:cNvSpPr/>
              <p:nvPr/>
            </p:nvSpPr>
            <p:spPr>
              <a:xfrm>
                <a:off x="4250185" y="3595320"/>
                <a:ext cx="13695" cy="555061"/>
              </a:xfrm>
              <a:custGeom>
                <a:avLst/>
                <a:gdLst/>
                <a:ahLst/>
                <a:cxnLst/>
                <a:rect l="l" t="t" r="r" b="b"/>
                <a:pathLst>
                  <a:path w="219"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65"/>
              <p:cNvSpPr/>
              <p:nvPr/>
            </p:nvSpPr>
            <p:spPr>
              <a:xfrm>
                <a:off x="4106477" y="3419531"/>
                <a:ext cx="196735" cy="196798"/>
              </a:xfrm>
              <a:custGeom>
                <a:avLst/>
                <a:gdLst/>
                <a:ahLst/>
                <a:cxnLst/>
                <a:rect l="l" t="t" r="r" b="b"/>
                <a:pathLst>
                  <a:path w="3146" h="3147" extrusionOk="0">
                    <a:moveTo>
                      <a:pt x="1577" y="211"/>
                    </a:moveTo>
                    <a:cubicBezTo>
                      <a:pt x="2324" y="211"/>
                      <a:pt x="2936" y="823"/>
                      <a:pt x="2936" y="1570"/>
                    </a:cubicBezTo>
                    <a:cubicBezTo>
                      <a:pt x="2936" y="2316"/>
                      <a:pt x="2324" y="2929"/>
                      <a:pt x="1577" y="2929"/>
                    </a:cubicBezTo>
                    <a:cubicBezTo>
                      <a:pt x="822" y="2929"/>
                      <a:pt x="218" y="2316"/>
                      <a:pt x="218" y="1570"/>
                    </a:cubicBezTo>
                    <a:cubicBezTo>
                      <a:pt x="218" y="823"/>
                      <a:pt x="822" y="211"/>
                      <a:pt x="1577" y="211"/>
                    </a:cubicBezTo>
                    <a:close/>
                    <a:moveTo>
                      <a:pt x="1577" y="1"/>
                    </a:moveTo>
                    <a:cubicBezTo>
                      <a:pt x="705" y="1"/>
                      <a:pt x="0" y="706"/>
                      <a:pt x="0" y="1570"/>
                    </a:cubicBezTo>
                    <a:cubicBezTo>
                      <a:pt x="0" y="2442"/>
                      <a:pt x="705" y="3147"/>
                      <a:pt x="1577" y="3147"/>
                    </a:cubicBezTo>
                    <a:cubicBezTo>
                      <a:pt x="2441" y="3147"/>
                      <a:pt x="3146" y="2442"/>
                      <a:pt x="3146" y="1570"/>
                    </a:cubicBezTo>
                    <a:cubicBezTo>
                      <a:pt x="3146" y="706"/>
                      <a:pt x="2441" y="1"/>
                      <a:pt x="1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65"/>
              <p:cNvSpPr/>
              <p:nvPr/>
            </p:nvSpPr>
            <p:spPr>
              <a:xfrm>
                <a:off x="4171515" y="3484631"/>
                <a:ext cx="66662" cy="66162"/>
              </a:xfrm>
              <a:custGeom>
                <a:avLst/>
                <a:gdLst/>
                <a:ahLst/>
                <a:cxnLst/>
                <a:rect l="l" t="t" r="r" b="b"/>
                <a:pathLst>
                  <a:path w="1066" h="1058" extrusionOk="0">
                    <a:moveTo>
                      <a:pt x="537" y="0"/>
                    </a:moveTo>
                    <a:cubicBezTo>
                      <a:pt x="244" y="0"/>
                      <a:pt x="0" y="235"/>
                      <a:pt x="0" y="529"/>
                    </a:cubicBezTo>
                    <a:cubicBezTo>
                      <a:pt x="0" y="822"/>
                      <a:pt x="244" y="1057"/>
                      <a:pt x="537" y="1057"/>
                    </a:cubicBezTo>
                    <a:cubicBezTo>
                      <a:pt x="831" y="1057"/>
                      <a:pt x="1066" y="822"/>
                      <a:pt x="1066" y="529"/>
                    </a:cubicBezTo>
                    <a:cubicBezTo>
                      <a:pt x="1066" y="235"/>
                      <a:pt x="831" y="0"/>
                      <a:pt x="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65"/>
              <p:cNvSpPr/>
              <p:nvPr/>
            </p:nvSpPr>
            <p:spPr>
              <a:xfrm>
                <a:off x="4524592" y="2671475"/>
                <a:ext cx="665748" cy="1330932"/>
              </a:xfrm>
              <a:custGeom>
                <a:avLst/>
                <a:gdLst/>
                <a:ahLst/>
                <a:cxnLst/>
                <a:rect l="l" t="t" r="r" b="b"/>
                <a:pathLst>
                  <a:path w="10646" h="21283" extrusionOk="0">
                    <a:moveTo>
                      <a:pt x="5319" y="0"/>
                    </a:moveTo>
                    <a:cubicBezTo>
                      <a:pt x="2382" y="0"/>
                      <a:pt x="0" y="2383"/>
                      <a:pt x="0" y="5319"/>
                    </a:cubicBezTo>
                    <a:lnTo>
                      <a:pt x="0" y="21283"/>
                    </a:lnTo>
                    <a:lnTo>
                      <a:pt x="210" y="21283"/>
                    </a:lnTo>
                    <a:lnTo>
                      <a:pt x="210" y="5319"/>
                    </a:lnTo>
                    <a:cubicBezTo>
                      <a:pt x="210" y="2500"/>
                      <a:pt x="2500" y="210"/>
                      <a:pt x="5319" y="210"/>
                    </a:cubicBezTo>
                    <a:cubicBezTo>
                      <a:pt x="8137" y="210"/>
                      <a:pt x="10427" y="2500"/>
                      <a:pt x="10427" y="5319"/>
                    </a:cubicBezTo>
                    <a:lnTo>
                      <a:pt x="10427"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65"/>
              <p:cNvSpPr/>
              <p:nvPr/>
            </p:nvSpPr>
            <p:spPr>
              <a:xfrm>
                <a:off x="4644723" y="2791607"/>
                <a:ext cx="424988" cy="1233878"/>
              </a:xfrm>
              <a:custGeom>
                <a:avLst/>
                <a:gdLst/>
                <a:ahLst/>
                <a:cxnLst/>
                <a:rect l="l" t="t" r="r" b="b"/>
                <a:pathLst>
                  <a:path w="6796" h="19731" extrusionOk="0">
                    <a:moveTo>
                      <a:pt x="3398" y="0"/>
                    </a:moveTo>
                    <a:cubicBezTo>
                      <a:pt x="1527" y="0"/>
                      <a:pt x="0" y="1527"/>
                      <a:pt x="0" y="3398"/>
                    </a:cubicBezTo>
                    <a:lnTo>
                      <a:pt x="0" y="19731"/>
                    </a:lnTo>
                    <a:lnTo>
                      <a:pt x="218" y="19731"/>
                    </a:lnTo>
                    <a:lnTo>
                      <a:pt x="218" y="3398"/>
                    </a:lnTo>
                    <a:cubicBezTo>
                      <a:pt x="218" y="1645"/>
                      <a:pt x="1644" y="219"/>
                      <a:pt x="3398" y="219"/>
                    </a:cubicBezTo>
                    <a:cubicBezTo>
                      <a:pt x="5151" y="219"/>
                      <a:pt x="6585" y="1645"/>
                      <a:pt x="6585" y="3398"/>
                    </a:cubicBezTo>
                    <a:lnTo>
                      <a:pt x="6585" y="19731"/>
                    </a:lnTo>
                    <a:lnTo>
                      <a:pt x="6795" y="19731"/>
                    </a:lnTo>
                    <a:lnTo>
                      <a:pt x="6795" y="3398"/>
                    </a:lnTo>
                    <a:cubicBezTo>
                      <a:pt x="6795"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65"/>
              <p:cNvSpPr/>
              <p:nvPr/>
            </p:nvSpPr>
            <p:spPr>
              <a:xfrm>
                <a:off x="4798436" y="2945320"/>
                <a:ext cx="117566" cy="499967"/>
              </a:xfrm>
              <a:custGeom>
                <a:avLst/>
                <a:gdLst/>
                <a:ahLst/>
                <a:cxnLst/>
                <a:rect l="l" t="t" r="r" b="b"/>
                <a:pathLst>
                  <a:path w="1880" h="7995" extrusionOk="0">
                    <a:moveTo>
                      <a:pt x="940" y="0"/>
                    </a:moveTo>
                    <a:cubicBezTo>
                      <a:pt x="428" y="0"/>
                      <a:pt x="0" y="420"/>
                      <a:pt x="0" y="940"/>
                    </a:cubicBezTo>
                    <a:lnTo>
                      <a:pt x="0" y="7995"/>
                    </a:lnTo>
                    <a:lnTo>
                      <a:pt x="218" y="7995"/>
                    </a:lnTo>
                    <a:lnTo>
                      <a:pt x="218" y="940"/>
                    </a:lnTo>
                    <a:cubicBezTo>
                      <a:pt x="218" y="537"/>
                      <a:pt x="545" y="218"/>
                      <a:pt x="940" y="218"/>
                    </a:cubicBezTo>
                    <a:cubicBezTo>
                      <a:pt x="1342" y="218"/>
                      <a:pt x="1661" y="537"/>
                      <a:pt x="1661" y="940"/>
                    </a:cubicBezTo>
                    <a:lnTo>
                      <a:pt x="1661" y="7995"/>
                    </a:lnTo>
                    <a:lnTo>
                      <a:pt x="1879" y="7995"/>
                    </a:lnTo>
                    <a:lnTo>
                      <a:pt x="1879" y="940"/>
                    </a:lnTo>
                    <a:cubicBezTo>
                      <a:pt x="1879" y="420"/>
                      <a:pt x="1460"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65"/>
              <p:cNvSpPr/>
              <p:nvPr/>
            </p:nvSpPr>
            <p:spPr>
              <a:xfrm>
                <a:off x="4584376" y="2731259"/>
                <a:ext cx="545618" cy="1271149"/>
              </a:xfrm>
              <a:custGeom>
                <a:avLst/>
                <a:gdLst/>
                <a:ahLst/>
                <a:cxnLst/>
                <a:rect l="l" t="t" r="r" b="b"/>
                <a:pathLst>
                  <a:path w="8725" h="20327" extrusionOk="0">
                    <a:moveTo>
                      <a:pt x="4363" y="1"/>
                    </a:moveTo>
                    <a:cubicBezTo>
                      <a:pt x="1963" y="1"/>
                      <a:pt x="0" y="1955"/>
                      <a:pt x="0" y="4363"/>
                    </a:cubicBezTo>
                    <a:lnTo>
                      <a:pt x="0" y="20327"/>
                    </a:lnTo>
                    <a:lnTo>
                      <a:pt x="218" y="20327"/>
                    </a:lnTo>
                    <a:lnTo>
                      <a:pt x="218" y="4363"/>
                    </a:lnTo>
                    <a:cubicBezTo>
                      <a:pt x="218" y="2073"/>
                      <a:pt x="2081" y="219"/>
                      <a:pt x="4363" y="219"/>
                    </a:cubicBezTo>
                    <a:cubicBezTo>
                      <a:pt x="6653" y="219"/>
                      <a:pt x="8507" y="2073"/>
                      <a:pt x="8507" y="4363"/>
                    </a:cubicBezTo>
                    <a:lnTo>
                      <a:pt x="8507" y="20327"/>
                    </a:lnTo>
                    <a:lnTo>
                      <a:pt x="8725" y="20327"/>
                    </a:lnTo>
                    <a:lnTo>
                      <a:pt x="8725" y="4363"/>
                    </a:lnTo>
                    <a:cubicBezTo>
                      <a:pt x="8725" y="1955"/>
                      <a:pt x="6770" y="1"/>
                      <a:pt x="4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39" name="Google Shape;5639;p65"/>
              <p:cNvSpPr/>
              <p:nvPr/>
            </p:nvSpPr>
            <p:spPr>
              <a:xfrm>
                <a:off x="4798936" y="3595320"/>
                <a:ext cx="13695" cy="555061"/>
              </a:xfrm>
              <a:custGeom>
                <a:avLst/>
                <a:gdLst/>
                <a:ahLst/>
                <a:cxnLst/>
                <a:rect l="l" t="t" r="r" b="b"/>
                <a:pathLst>
                  <a:path w="219" h="8876" extrusionOk="0">
                    <a:moveTo>
                      <a:pt x="0" y="0"/>
                    </a:moveTo>
                    <a:lnTo>
                      <a:pt x="0"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65"/>
              <p:cNvSpPr/>
              <p:nvPr/>
            </p:nvSpPr>
            <p:spPr>
              <a:xfrm>
                <a:off x="4902808" y="3595320"/>
                <a:ext cx="13195" cy="555061"/>
              </a:xfrm>
              <a:custGeom>
                <a:avLst/>
                <a:gdLst/>
                <a:ahLst/>
                <a:cxnLst/>
                <a:rect l="l" t="t" r="r" b="b"/>
                <a:pathLst>
                  <a:path w="211" h="8876" extrusionOk="0">
                    <a:moveTo>
                      <a:pt x="0" y="0"/>
                    </a:moveTo>
                    <a:lnTo>
                      <a:pt x="0"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65"/>
              <p:cNvSpPr/>
              <p:nvPr/>
            </p:nvSpPr>
            <p:spPr>
              <a:xfrm>
                <a:off x="4759039" y="3419531"/>
                <a:ext cx="196798" cy="196798"/>
              </a:xfrm>
              <a:custGeom>
                <a:avLst/>
                <a:gdLst/>
                <a:ahLst/>
                <a:cxnLst/>
                <a:rect l="l" t="t" r="r" b="b"/>
                <a:pathLst>
                  <a:path w="3147" h="3147" extrusionOk="0">
                    <a:moveTo>
                      <a:pt x="1570" y="211"/>
                    </a:moveTo>
                    <a:cubicBezTo>
                      <a:pt x="2325" y="211"/>
                      <a:pt x="2929" y="823"/>
                      <a:pt x="2929" y="1570"/>
                    </a:cubicBezTo>
                    <a:cubicBezTo>
                      <a:pt x="2929" y="2316"/>
                      <a:pt x="2325" y="2929"/>
                      <a:pt x="1570" y="2929"/>
                    </a:cubicBezTo>
                    <a:cubicBezTo>
                      <a:pt x="823" y="2929"/>
                      <a:pt x="211" y="2316"/>
                      <a:pt x="211" y="1570"/>
                    </a:cubicBezTo>
                    <a:cubicBezTo>
                      <a:pt x="211" y="823"/>
                      <a:pt x="823" y="211"/>
                      <a:pt x="1570" y="211"/>
                    </a:cubicBezTo>
                    <a:close/>
                    <a:moveTo>
                      <a:pt x="1570" y="1"/>
                    </a:moveTo>
                    <a:cubicBezTo>
                      <a:pt x="706" y="1"/>
                      <a:pt x="1" y="706"/>
                      <a:pt x="1" y="1570"/>
                    </a:cubicBezTo>
                    <a:cubicBezTo>
                      <a:pt x="1" y="2442"/>
                      <a:pt x="706" y="3147"/>
                      <a:pt x="1570" y="3147"/>
                    </a:cubicBezTo>
                    <a:cubicBezTo>
                      <a:pt x="2442" y="3147"/>
                      <a:pt x="3147" y="2442"/>
                      <a:pt x="3147" y="1570"/>
                    </a:cubicBezTo>
                    <a:cubicBezTo>
                      <a:pt x="3147" y="706"/>
                      <a:pt x="2442" y="1"/>
                      <a:pt x="15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65"/>
              <p:cNvSpPr/>
              <p:nvPr/>
            </p:nvSpPr>
            <p:spPr>
              <a:xfrm>
                <a:off x="4824138" y="3484631"/>
                <a:ext cx="66662" cy="66162"/>
              </a:xfrm>
              <a:custGeom>
                <a:avLst/>
                <a:gdLst/>
                <a:ahLst/>
                <a:cxnLst/>
                <a:rect l="l" t="t" r="r" b="b"/>
                <a:pathLst>
                  <a:path w="1066" h="1058" extrusionOk="0">
                    <a:moveTo>
                      <a:pt x="529" y="0"/>
                    </a:moveTo>
                    <a:cubicBezTo>
                      <a:pt x="235" y="0"/>
                      <a:pt x="0" y="235"/>
                      <a:pt x="0" y="529"/>
                    </a:cubicBezTo>
                    <a:cubicBezTo>
                      <a:pt x="0" y="822"/>
                      <a:pt x="235" y="1057"/>
                      <a:pt x="529" y="1057"/>
                    </a:cubicBezTo>
                    <a:cubicBezTo>
                      <a:pt x="822" y="1057"/>
                      <a:pt x="1065" y="822"/>
                      <a:pt x="1065" y="529"/>
                    </a:cubicBezTo>
                    <a:cubicBezTo>
                      <a:pt x="1065" y="235"/>
                      <a:pt x="822"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65"/>
              <p:cNvSpPr/>
              <p:nvPr/>
            </p:nvSpPr>
            <p:spPr>
              <a:xfrm>
                <a:off x="4205096"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65"/>
              <p:cNvSpPr/>
              <p:nvPr/>
            </p:nvSpPr>
            <p:spPr>
              <a:xfrm>
                <a:off x="4205096"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65"/>
              <p:cNvSpPr/>
              <p:nvPr/>
            </p:nvSpPr>
            <p:spPr>
              <a:xfrm>
                <a:off x="4857157" y="3054946"/>
                <a:ext cx="63" cy="364642"/>
              </a:xfrm>
              <a:custGeom>
                <a:avLst/>
                <a:gdLst/>
                <a:ahLst/>
                <a:cxnLst/>
                <a:rect l="l" t="t" r="r" b="b"/>
                <a:pathLst>
                  <a:path w="1" h="5831" fill="none" extrusionOk="0">
                    <a:moveTo>
                      <a:pt x="1" y="5831"/>
                    </a:moveTo>
                    <a:lnTo>
                      <a:pt x="1"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65"/>
              <p:cNvSpPr/>
              <p:nvPr/>
            </p:nvSpPr>
            <p:spPr>
              <a:xfrm>
                <a:off x="4857157" y="3612080"/>
                <a:ext cx="63" cy="654741"/>
              </a:xfrm>
              <a:custGeom>
                <a:avLst/>
                <a:gdLst/>
                <a:ahLst/>
                <a:cxnLst/>
                <a:rect l="l" t="t" r="r" b="b"/>
                <a:pathLst>
                  <a:path w="1" h="10470" fill="none" extrusionOk="0">
                    <a:moveTo>
                      <a:pt x="1" y="10470"/>
                    </a:moveTo>
                    <a:lnTo>
                      <a:pt x="1"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65"/>
              <p:cNvSpPr/>
              <p:nvPr/>
            </p:nvSpPr>
            <p:spPr>
              <a:xfrm>
                <a:off x="2567784" y="2671475"/>
                <a:ext cx="665810" cy="1330932"/>
              </a:xfrm>
              <a:custGeom>
                <a:avLst/>
                <a:gdLst/>
                <a:ahLst/>
                <a:cxnLst/>
                <a:rect l="l" t="t" r="r" b="b"/>
                <a:pathLst>
                  <a:path w="10647" h="21283" extrusionOk="0">
                    <a:moveTo>
                      <a:pt x="5319" y="0"/>
                    </a:moveTo>
                    <a:cubicBezTo>
                      <a:pt x="2391" y="0"/>
                      <a:pt x="1" y="2383"/>
                      <a:pt x="1" y="5319"/>
                    </a:cubicBezTo>
                    <a:lnTo>
                      <a:pt x="1" y="21283"/>
                    </a:lnTo>
                    <a:lnTo>
                      <a:pt x="210" y="21283"/>
                    </a:lnTo>
                    <a:lnTo>
                      <a:pt x="210" y="5319"/>
                    </a:lnTo>
                    <a:cubicBezTo>
                      <a:pt x="210" y="2500"/>
                      <a:pt x="2509"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65"/>
              <p:cNvSpPr/>
              <p:nvPr/>
            </p:nvSpPr>
            <p:spPr>
              <a:xfrm>
                <a:off x="2687915" y="2791607"/>
                <a:ext cx="424988" cy="1233878"/>
              </a:xfrm>
              <a:custGeom>
                <a:avLst/>
                <a:gdLst/>
                <a:ahLst/>
                <a:cxnLst/>
                <a:rect l="l" t="t" r="r" b="b"/>
                <a:pathLst>
                  <a:path w="6796" h="19731" extrusionOk="0">
                    <a:moveTo>
                      <a:pt x="3398" y="0"/>
                    </a:moveTo>
                    <a:cubicBezTo>
                      <a:pt x="1527" y="0"/>
                      <a:pt x="1" y="1527"/>
                      <a:pt x="1" y="3398"/>
                    </a:cubicBezTo>
                    <a:lnTo>
                      <a:pt x="1" y="19731"/>
                    </a:lnTo>
                    <a:lnTo>
                      <a:pt x="219" y="19731"/>
                    </a:lnTo>
                    <a:lnTo>
                      <a:pt x="219" y="3398"/>
                    </a:lnTo>
                    <a:cubicBezTo>
                      <a:pt x="219" y="1645"/>
                      <a:pt x="1645" y="219"/>
                      <a:pt x="3398" y="219"/>
                    </a:cubicBezTo>
                    <a:cubicBezTo>
                      <a:pt x="5160"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65"/>
              <p:cNvSpPr/>
              <p:nvPr/>
            </p:nvSpPr>
            <p:spPr>
              <a:xfrm>
                <a:off x="2842129" y="2945320"/>
                <a:ext cx="117066" cy="499967"/>
              </a:xfrm>
              <a:custGeom>
                <a:avLst/>
                <a:gdLst/>
                <a:ahLst/>
                <a:cxnLst/>
                <a:rect l="l" t="t" r="r" b="b"/>
                <a:pathLst>
                  <a:path w="1872" h="7995" extrusionOk="0">
                    <a:moveTo>
                      <a:pt x="932" y="0"/>
                    </a:moveTo>
                    <a:cubicBezTo>
                      <a:pt x="420" y="0"/>
                      <a:pt x="1" y="420"/>
                      <a:pt x="1" y="940"/>
                    </a:cubicBezTo>
                    <a:lnTo>
                      <a:pt x="1" y="7995"/>
                    </a:lnTo>
                    <a:lnTo>
                      <a:pt x="211" y="7995"/>
                    </a:lnTo>
                    <a:lnTo>
                      <a:pt x="211" y="940"/>
                    </a:lnTo>
                    <a:cubicBezTo>
                      <a:pt x="211" y="537"/>
                      <a:pt x="538" y="218"/>
                      <a:pt x="932" y="218"/>
                    </a:cubicBezTo>
                    <a:cubicBezTo>
                      <a:pt x="1335" y="218"/>
                      <a:pt x="1662" y="537"/>
                      <a:pt x="1662" y="940"/>
                    </a:cubicBezTo>
                    <a:lnTo>
                      <a:pt x="1662" y="7995"/>
                    </a:lnTo>
                    <a:lnTo>
                      <a:pt x="1872" y="7995"/>
                    </a:lnTo>
                    <a:lnTo>
                      <a:pt x="1872" y="940"/>
                    </a:lnTo>
                    <a:cubicBezTo>
                      <a:pt x="1872" y="420"/>
                      <a:pt x="1452" y="0"/>
                      <a:pt x="9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65"/>
              <p:cNvSpPr/>
              <p:nvPr/>
            </p:nvSpPr>
            <p:spPr>
              <a:xfrm>
                <a:off x="2628131" y="2731259"/>
                <a:ext cx="545118" cy="1271149"/>
              </a:xfrm>
              <a:custGeom>
                <a:avLst/>
                <a:gdLst/>
                <a:ahLst/>
                <a:cxnLst/>
                <a:rect l="l" t="t" r="r" b="b"/>
                <a:pathLst>
                  <a:path w="8717" h="20327" extrusionOk="0">
                    <a:moveTo>
                      <a:pt x="4354" y="1"/>
                    </a:moveTo>
                    <a:cubicBezTo>
                      <a:pt x="1955" y="1"/>
                      <a:pt x="0" y="1955"/>
                      <a:pt x="0" y="4363"/>
                    </a:cubicBezTo>
                    <a:lnTo>
                      <a:pt x="0" y="20327"/>
                    </a:lnTo>
                    <a:lnTo>
                      <a:pt x="210" y="20327"/>
                    </a:lnTo>
                    <a:lnTo>
                      <a:pt x="210" y="4363"/>
                    </a:lnTo>
                    <a:cubicBezTo>
                      <a:pt x="210" y="2073"/>
                      <a:pt x="2072" y="219"/>
                      <a:pt x="4354" y="219"/>
                    </a:cubicBezTo>
                    <a:cubicBezTo>
                      <a:pt x="6644" y="219"/>
                      <a:pt x="8507" y="2073"/>
                      <a:pt x="8507" y="4363"/>
                    </a:cubicBezTo>
                    <a:lnTo>
                      <a:pt x="8507" y="20327"/>
                    </a:lnTo>
                    <a:lnTo>
                      <a:pt x="8716" y="20327"/>
                    </a:lnTo>
                    <a:lnTo>
                      <a:pt x="8716" y="4363"/>
                    </a:lnTo>
                    <a:cubicBezTo>
                      <a:pt x="8716" y="1955"/>
                      <a:pt x="6762" y="1"/>
                      <a:pt x="43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65"/>
              <p:cNvSpPr/>
              <p:nvPr/>
            </p:nvSpPr>
            <p:spPr>
              <a:xfrm>
                <a:off x="2946001" y="3595320"/>
                <a:ext cx="13758" cy="555061"/>
              </a:xfrm>
              <a:custGeom>
                <a:avLst/>
                <a:gdLst/>
                <a:ahLst/>
                <a:cxnLst/>
                <a:rect l="l" t="t" r="r" b="b"/>
                <a:pathLst>
                  <a:path w="220"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65"/>
              <p:cNvSpPr/>
              <p:nvPr/>
            </p:nvSpPr>
            <p:spPr>
              <a:xfrm>
                <a:off x="2802293"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0" y="706"/>
                      <a:pt x="0" y="1570"/>
                    </a:cubicBezTo>
                    <a:cubicBezTo>
                      <a:pt x="0"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65"/>
              <p:cNvSpPr/>
              <p:nvPr/>
            </p:nvSpPr>
            <p:spPr>
              <a:xfrm>
                <a:off x="2867331" y="3484631"/>
                <a:ext cx="66662" cy="66162"/>
              </a:xfrm>
              <a:custGeom>
                <a:avLst/>
                <a:gdLst/>
                <a:ahLst/>
                <a:cxnLst/>
                <a:rect l="l" t="t" r="r" b="b"/>
                <a:pathLst>
                  <a:path w="1066" h="1058" extrusionOk="0">
                    <a:moveTo>
                      <a:pt x="529" y="0"/>
                    </a:moveTo>
                    <a:cubicBezTo>
                      <a:pt x="235" y="0"/>
                      <a:pt x="1" y="235"/>
                      <a:pt x="1" y="529"/>
                    </a:cubicBezTo>
                    <a:cubicBezTo>
                      <a:pt x="1" y="822"/>
                      <a:pt x="235"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65"/>
              <p:cNvSpPr/>
              <p:nvPr/>
            </p:nvSpPr>
            <p:spPr>
              <a:xfrm>
                <a:off x="3219845" y="2671475"/>
                <a:ext cx="665810" cy="1330932"/>
              </a:xfrm>
              <a:custGeom>
                <a:avLst/>
                <a:gdLst/>
                <a:ahLst/>
                <a:cxnLst/>
                <a:rect l="l" t="t" r="r" b="b"/>
                <a:pathLst>
                  <a:path w="10647" h="21283" extrusionOk="0">
                    <a:moveTo>
                      <a:pt x="5328" y="0"/>
                    </a:moveTo>
                    <a:cubicBezTo>
                      <a:pt x="2392" y="0"/>
                      <a:pt x="1" y="2383"/>
                      <a:pt x="1" y="5319"/>
                    </a:cubicBezTo>
                    <a:lnTo>
                      <a:pt x="1" y="21283"/>
                    </a:lnTo>
                    <a:lnTo>
                      <a:pt x="219" y="21283"/>
                    </a:lnTo>
                    <a:lnTo>
                      <a:pt x="219" y="5319"/>
                    </a:lnTo>
                    <a:cubicBezTo>
                      <a:pt x="219" y="2500"/>
                      <a:pt x="2509" y="210"/>
                      <a:pt x="5328" y="210"/>
                    </a:cubicBezTo>
                    <a:cubicBezTo>
                      <a:pt x="8147" y="210"/>
                      <a:pt x="10437" y="2500"/>
                      <a:pt x="10437" y="5319"/>
                    </a:cubicBezTo>
                    <a:lnTo>
                      <a:pt x="10437" y="21283"/>
                    </a:lnTo>
                    <a:lnTo>
                      <a:pt x="10646" y="21283"/>
                    </a:lnTo>
                    <a:lnTo>
                      <a:pt x="10646" y="5319"/>
                    </a:lnTo>
                    <a:cubicBezTo>
                      <a:pt x="10646" y="2383"/>
                      <a:pt x="8264" y="0"/>
                      <a:pt x="53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65"/>
              <p:cNvSpPr/>
              <p:nvPr/>
            </p:nvSpPr>
            <p:spPr>
              <a:xfrm>
                <a:off x="3340539" y="2791607"/>
                <a:ext cx="424988" cy="1233878"/>
              </a:xfrm>
              <a:custGeom>
                <a:avLst/>
                <a:gdLst/>
                <a:ahLst/>
                <a:cxnLst/>
                <a:rect l="l" t="t" r="r" b="b"/>
                <a:pathLst>
                  <a:path w="6796" h="19731" extrusionOk="0">
                    <a:moveTo>
                      <a:pt x="3398" y="0"/>
                    </a:moveTo>
                    <a:cubicBezTo>
                      <a:pt x="1527" y="0"/>
                      <a:pt x="0" y="1527"/>
                      <a:pt x="0" y="3398"/>
                    </a:cubicBezTo>
                    <a:lnTo>
                      <a:pt x="0" y="19731"/>
                    </a:lnTo>
                    <a:lnTo>
                      <a:pt x="210" y="19731"/>
                    </a:lnTo>
                    <a:lnTo>
                      <a:pt x="210" y="3398"/>
                    </a:lnTo>
                    <a:cubicBezTo>
                      <a:pt x="210" y="1645"/>
                      <a:pt x="1645" y="219"/>
                      <a:pt x="3398" y="219"/>
                    </a:cubicBezTo>
                    <a:cubicBezTo>
                      <a:pt x="5151" y="219"/>
                      <a:pt x="6577" y="1645"/>
                      <a:pt x="6577" y="3398"/>
                    </a:cubicBezTo>
                    <a:lnTo>
                      <a:pt x="6577" y="19731"/>
                    </a:lnTo>
                    <a:lnTo>
                      <a:pt x="6795" y="19731"/>
                    </a:lnTo>
                    <a:lnTo>
                      <a:pt x="6795" y="3398"/>
                    </a:lnTo>
                    <a:cubicBezTo>
                      <a:pt x="6795" y="1527"/>
                      <a:pt x="5269"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65"/>
              <p:cNvSpPr/>
              <p:nvPr/>
            </p:nvSpPr>
            <p:spPr>
              <a:xfrm>
                <a:off x="3494252" y="2945320"/>
                <a:ext cx="117566" cy="499967"/>
              </a:xfrm>
              <a:custGeom>
                <a:avLst/>
                <a:gdLst/>
                <a:ahLst/>
                <a:cxnLst/>
                <a:rect l="l" t="t" r="r" b="b"/>
                <a:pathLst>
                  <a:path w="1880" h="7995" extrusionOk="0">
                    <a:moveTo>
                      <a:pt x="940" y="0"/>
                    </a:moveTo>
                    <a:cubicBezTo>
                      <a:pt x="420" y="0"/>
                      <a:pt x="0" y="420"/>
                      <a:pt x="0" y="940"/>
                    </a:cubicBezTo>
                    <a:lnTo>
                      <a:pt x="0" y="7995"/>
                    </a:lnTo>
                    <a:lnTo>
                      <a:pt x="218" y="7995"/>
                    </a:lnTo>
                    <a:lnTo>
                      <a:pt x="218" y="940"/>
                    </a:lnTo>
                    <a:cubicBezTo>
                      <a:pt x="218" y="537"/>
                      <a:pt x="537" y="218"/>
                      <a:pt x="940" y="218"/>
                    </a:cubicBezTo>
                    <a:cubicBezTo>
                      <a:pt x="1343" y="218"/>
                      <a:pt x="1661" y="537"/>
                      <a:pt x="1661" y="940"/>
                    </a:cubicBezTo>
                    <a:lnTo>
                      <a:pt x="1661" y="7995"/>
                    </a:lnTo>
                    <a:lnTo>
                      <a:pt x="1879" y="7995"/>
                    </a:lnTo>
                    <a:lnTo>
                      <a:pt x="1879" y="940"/>
                    </a:lnTo>
                    <a:cubicBezTo>
                      <a:pt x="1879" y="420"/>
                      <a:pt x="1460"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65"/>
              <p:cNvSpPr/>
              <p:nvPr/>
            </p:nvSpPr>
            <p:spPr>
              <a:xfrm>
                <a:off x="3280192" y="2731259"/>
                <a:ext cx="545680" cy="1271149"/>
              </a:xfrm>
              <a:custGeom>
                <a:avLst/>
                <a:gdLst/>
                <a:ahLst/>
                <a:cxnLst/>
                <a:rect l="l" t="t" r="r" b="b"/>
                <a:pathLst>
                  <a:path w="8726" h="20327" extrusionOk="0">
                    <a:moveTo>
                      <a:pt x="4363" y="1"/>
                    </a:moveTo>
                    <a:cubicBezTo>
                      <a:pt x="1955" y="1"/>
                      <a:pt x="1" y="1955"/>
                      <a:pt x="1" y="4363"/>
                    </a:cubicBezTo>
                    <a:lnTo>
                      <a:pt x="1" y="20327"/>
                    </a:lnTo>
                    <a:lnTo>
                      <a:pt x="219" y="20327"/>
                    </a:lnTo>
                    <a:lnTo>
                      <a:pt x="219" y="4363"/>
                    </a:lnTo>
                    <a:cubicBezTo>
                      <a:pt x="219" y="2073"/>
                      <a:pt x="2073" y="219"/>
                      <a:pt x="4363" y="219"/>
                    </a:cubicBezTo>
                    <a:cubicBezTo>
                      <a:pt x="6645" y="219"/>
                      <a:pt x="8507" y="2073"/>
                      <a:pt x="8507" y="4363"/>
                    </a:cubicBezTo>
                    <a:lnTo>
                      <a:pt x="8507" y="20327"/>
                    </a:lnTo>
                    <a:lnTo>
                      <a:pt x="8725" y="20327"/>
                    </a:lnTo>
                    <a:lnTo>
                      <a:pt x="8725" y="4363"/>
                    </a:lnTo>
                    <a:cubicBezTo>
                      <a:pt x="8725" y="1955"/>
                      <a:pt x="6770" y="1"/>
                      <a:pt x="4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65"/>
              <p:cNvSpPr/>
              <p:nvPr/>
            </p:nvSpPr>
            <p:spPr>
              <a:xfrm>
                <a:off x="3494752" y="3595320"/>
                <a:ext cx="13195" cy="555061"/>
              </a:xfrm>
              <a:custGeom>
                <a:avLst/>
                <a:gdLst/>
                <a:ahLst/>
                <a:cxnLst/>
                <a:rect l="l" t="t" r="r" b="b"/>
                <a:pathLst>
                  <a:path w="211" h="8876" extrusionOk="0">
                    <a:moveTo>
                      <a:pt x="1" y="0"/>
                    </a:moveTo>
                    <a:lnTo>
                      <a:pt x="1"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65"/>
              <p:cNvSpPr/>
              <p:nvPr/>
            </p:nvSpPr>
            <p:spPr>
              <a:xfrm>
                <a:off x="3598624" y="3595320"/>
                <a:ext cx="13195" cy="555061"/>
              </a:xfrm>
              <a:custGeom>
                <a:avLst/>
                <a:gdLst/>
                <a:ahLst/>
                <a:cxnLst/>
                <a:rect l="l" t="t" r="r" b="b"/>
                <a:pathLst>
                  <a:path w="211" h="8876" extrusionOk="0">
                    <a:moveTo>
                      <a:pt x="1" y="0"/>
                    </a:moveTo>
                    <a:lnTo>
                      <a:pt x="1"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65"/>
              <p:cNvSpPr/>
              <p:nvPr/>
            </p:nvSpPr>
            <p:spPr>
              <a:xfrm>
                <a:off x="3454354" y="3419531"/>
                <a:ext cx="196798" cy="196798"/>
              </a:xfrm>
              <a:custGeom>
                <a:avLst/>
                <a:gdLst/>
                <a:ahLst/>
                <a:cxnLst/>
                <a:rect l="l" t="t" r="r" b="b"/>
                <a:pathLst>
                  <a:path w="3147" h="3147" extrusionOk="0">
                    <a:moveTo>
                      <a:pt x="1578" y="211"/>
                    </a:moveTo>
                    <a:cubicBezTo>
                      <a:pt x="2324" y="211"/>
                      <a:pt x="2937" y="823"/>
                      <a:pt x="2937" y="1570"/>
                    </a:cubicBezTo>
                    <a:cubicBezTo>
                      <a:pt x="2937" y="2316"/>
                      <a:pt x="2324" y="2929"/>
                      <a:pt x="1578" y="2929"/>
                    </a:cubicBezTo>
                    <a:cubicBezTo>
                      <a:pt x="831" y="2929"/>
                      <a:pt x="219" y="2316"/>
                      <a:pt x="219" y="1570"/>
                    </a:cubicBezTo>
                    <a:cubicBezTo>
                      <a:pt x="219" y="823"/>
                      <a:pt x="831" y="211"/>
                      <a:pt x="1578" y="211"/>
                    </a:cubicBezTo>
                    <a:close/>
                    <a:moveTo>
                      <a:pt x="1578" y="1"/>
                    </a:moveTo>
                    <a:cubicBezTo>
                      <a:pt x="714" y="1"/>
                      <a:pt x="1" y="706"/>
                      <a:pt x="1" y="1570"/>
                    </a:cubicBezTo>
                    <a:cubicBezTo>
                      <a:pt x="1" y="2442"/>
                      <a:pt x="714" y="3147"/>
                      <a:pt x="1578" y="3147"/>
                    </a:cubicBezTo>
                    <a:cubicBezTo>
                      <a:pt x="2442" y="3147"/>
                      <a:pt x="3147" y="2442"/>
                      <a:pt x="3147" y="1570"/>
                    </a:cubicBezTo>
                    <a:cubicBezTo>
                      <a:pt x="3147" y="706"/>
                      <a:pt x="2442" y="1"/>
                      <a:pt x="15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65"/>
              <p:cNvSpPr/>
              <p:nvPr/>
            </p:nvSpPr>
            <p:spPr>
              <a:xfrm>
                <a:off x="3519954" y="3484631"/>
                <a:ext cx="66162" cy="66162"/>
              </a:xfrm>
              <a:custGeom>
                <a:avLst/>
                <a:gdLst/>
                <a:ahLst/>
                <a:cxnLst/>
                <a:rect l="l" t="t" r="r" b="b"/>
                <a:pathLst>
                  <a:path w="1058" h="1058" extrusionOk="0">
                    <a:moveTo>
                      <a:pt x="529" y="0"/>
                    </a:moveTo>
                    <a:cubicBezTo>
                      <a:pt x="235" y="0"/>
                      <a:pt x="0" y="235"/>
                      <a:pt x="0" y="529"/>
                    </a:cubicBezTo>
                    <a:cubicBezTo>
                      <a:pt x="0" y="822"/>
                      <a:pt x="235" y="1057"/>
                      <a:pt x="529" y="1057"/>
                    </a:cubicBezTo>
                    <a:cubicBezTo>
                      <a:pt x="822" y="1057"/>
                      <a:pt x="1057" y="822"/>
                      <a:pt x="1057" y="529"/>
                    </a:cubicBezTo>
                    <a:cubicBezTo>
                      <a:pt x="1057" y="235"/>
                      <a:pt x="822"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65"/>
              <p:cNvSpPr/>
              <p:nvPr/>
            </p:nvSpPr>
            <p:spPr>
              <a:xfrm>
                <a:off x="2900412" y="3054946"/>
                <a:ext cx="63" cy="364642"/>
              </a:xfrm>
              <a:custGeom>
                <a:avLst/>
                <a:gdLst/>
                <a:ahLst/>
                <a:cxnLst/>
                <a:rect l="l" t="t" r="r" b="b"/>
                <a:pathLst>
                  <a:path w="1" h="5831" fill="none" extrusionOk="0">
                    <a:moveTo>
                      <a:pt x="0" y="5831"/>
                    </a:moveTo>
                    <a:lnTo>
                      <a:pt x="0" y="1"/>
                    </a:lnTo>
                  </a:path>
                </a:pathLst>
              </a:custGeom>
              <a:grpFill/>
              <a:ln w="5250" cap="rnd" cmpd="sng">
                <a:solidFill>
                  <a:srgbClr val="E2C07C"/>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65"/>
              <p:cNvSpPr/>
              <p:nvPr/>
            </p:nvSpPr>
            <p:spPr>
              <a:xfrm>
                <a:off x="2900412" y="3612080"/>
                <a:ext cx="63" cy="654741"/>
              </a:xfrm>
              <a:custGeom>
                <a:avLst/>
                <a:gdLst/>
                <a:ahLst/>
                <a:cxnLst/>
                <a:rect l="l" t="t" r="r" b="b"/>
                <a:pathLst>
                  <a:path w="1" h="10470" fill="none" extrusionOk="0">
                    <a:moveTo>
                      <a:pt x="0" y="10470"/>
                    </a:moveTo>
                    <a:lnTo>
                      <a:pt x="0" y="1"/>
                    </a:lnTo>
                  </a:path>
                </a:pathLst>
              </a:custGeom>
              <a:grpFill/>
              <a:ln w="5250" cap="rnd" cmpd="sng">
                <a:solidFill>
                  <a:srgbClr val="E2C07C"/>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65"/>
              <p:cNvSpPr/>
              <p:nvPr/>
            </p:nvSpPr>
            <p:spPr>
              <a:xfrm>
                <a:off x="3552973" y="3054946"/>
                <a:ext cx="63" cy="364642"/>
              </a:xfrm>
              <a:custGeom>
                <a:avLst/>
                <a:gdLst/>
                <a:ahLst/>
                <a:cxnLst/>
                <a:rect l="l" t="t" r="r" b="b"/>
                <a:pathLst>
                  <a:path w="1" h="5831" fill="none" extrusionOk="0">
                    <a:moveTo>
                      <a:pt x="1" y="5831"/>
                    </a:moveTo>
                    <a:lnTo>
                      <a:pt x="1"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65"/>
              <p:cNvSpPr/>
              <p:nvPr/>
            </p:nvSpPr>
            <p:spPr>
              <a:xfrm>
                <a:off x="3552973" y="3612080"/>
                <a:ext cx="63" cy="654741"/>
              </a:xfrm>
              <a:custGeom>
                <a:avLst/>
                <a:gdLst/>
                <a:ahLst/>
                <a:cxnLst/>
                <a:rect l="l" t="t" r="r" b="b"/>
                <a:pathLst>
                  <a:path w="1" h="10470" fill="none" extrusionOk="0">
                    <a:moveTo>
                      <a:pt x="1" y="10470"/>
                    </a:moveTo>
                    <a:lnTo>
                      <a:pt x="1"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65"/>
              <p:cNvSpPr/>
              <p:nvPr/>
            </p:nvSpPr>
            <p:spPr>
              <a:xfrm>
                <a:off x="2567784" y="2671475"/>
                <a:ext cx="665810" cy="1330932"/>
              </a:xfrm>
              <a:custGeom>
                <a:avLst/>
                <a:gdLst/>
                <a:ahLst/>
                <a:cxnLst/>
                <a:rect l="l" t="t" r="r" b="b"/>
                <a:pathLst>
                  <a:path w="10647" h="21283" extrusionOk="0">
                    <a:moveTo>
                      <a:pt x="5319" y="0"/>
                    </a:moveTo>
                    <a:cubicBezTo>
                      <a:pt x="2391" y="0"/>
                      <a:pt x="1" y="2383"/>
                      <a:pt x="1" y="5319"/>
                    </a:cubicBezTo>
                    <a:lnTo>
                      <a:pt x="1" y="21283"/>
                    </a:lnTo>
                    <a:lnTo>
                      <a:pt x="210" y="21283"/>
                    </a:lnTo>
                    <a:lnTo>
                      <a:pt x="210" y="5319"/>
                    </a:lnTo>
                    <a:cubicBezTo>
                      <a:pt x="210" y="2500"/>
                      <a:pt x="2509"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65"/>
              <p:cNvSpPr/>
              <p:nvPr/>
            </p:nvSpPr>
            <p:spPr>
              <a:xfrm>
                <a:off x="2687915" y="2791607"/>
                <a:ext cx="424988" cy="1233878"/>
              </a:xfrm>
              <a:custGeom>
                <a:avLst/>
                <a:gdLst/>
                <a:ahLst/>
                <a:cxnLst/>
                <a:rect l="l" t="t" r="r" b="b"/>
                <a:pathLst>
                  <a:path w="6796" h="19731" extrusionOk="0">
                    <a:moveTo>
                      <a:pt x="3398" y="0"/>
                    </a:moveTo>
                    <a:cubicBezTo>
                      <a:pt x="1527" y="0"/>
                      <a:pt x="1" y="1527"/>
                      <a:pt x="1" y="3398"/>
                    </a:cubicBezTo>
                    <a:lnTo>
                      <a:pt x="1" y="19731"/>
                    </a:lnTo>
                    <a:lnTo>
                      <a:pt x="219" y="19731"/>
                    </a:lnTo>
                    <a:lnTo>
                      <a:pt x="219" y="3398"/>
                    </a:lnTo>
                    <a:cubicBezTo>
                      <a:pt x="219" y="1645"/>
                      <a:pt x="1645" y="219"/>
                      <a:pt x="3398" y="219"/>
                    </a:cubicBezTo>
                    <a:cubicBezTo>
                      <a:pt x="5160"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65"/>
              <p:cNvSpPr/>
              <p:nvPr/>
            </p:nvSpPr>
            <p:spPr>
              <a:xfrm>
                <a:off x="2842129" y="2945320"/>
                <a:ext cx="117066" cy="499967"/>
              </a:xfrm>
              <a:custGeom>
                <a:avLst/>
                <a:gdLst/>
                <a:ahLst/>
                <a:cxnLst/>
                <a:rect l="l" t="t" r="r" b="b"/>
                <a:pathLst>
                  <a:path w="1872" h="7995" extrusionOk="0">
                    <a:moveTo>
                      <a:pt x="932" y="0"/>
                    </a:moveTo>
                    <a:cubicBezTo>
                      <a:pt x="420" y="0"/>
                      <a:pt x="1" y="420"/>
                      <a:pt x="1" y="940"/>
                    </a:cubicBezTo>
                    <a:lnTo>
                      <a:pt x="1" y="7995"/>
                    </a:lnTo>
                    <a:lnTo>
                      <a:pt x="211" y="7995"/>
                    </a:lnTo>
                    <a:lnTo>
                      <a:pt x="211" y="940"/>
                    </a:lnTo>
                    <a:cubicBezTo>
                      <a:pt x="211" y="537"/>
                      <a:pt x="538" y="218"/>
                      <a:pt x="932" y="218"/>
                    </a:cubicBezTo>
                    <a:cubicBezTo>
                      <a:pt x="1335" y="218"/>
                      <a:pt x="1662" y="537"/>
                      <a:pt x="1662" y="940"/>
                    </a:cubicBezTo>
                    <a:lnTo>
                      <a:pt x="1662" y="7995"/>
                    </a:lnTo>
                    <a:lnTo>
                      <a:pt x="1872" y="7995"/>
                    </a:lnTo>
                    <a:lnTo>
                      <a:pt x="1872" y="940"/>
                    </a:lnTo>
                    <a:cubicBezTo>
                      <a:pt x="1872" y="420"/>
                      <a:pt x="1452" y="0"/>
                      <a:pt x="9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65"/>
              <p:cNvSpPr/>
              <p:nvPr/>
            </p:nvSpPr>
            <p:spPr>
              <a:xfrm>
                <a:off x="2628131" y="2731259"/>
                <a:ext cx="545118" cy="1271149"/>
              </a:xfrm>
              <a:custGeom>
                <a:avLst/>
                <a:gdLst/>
                <a:ahLst/>
                <a:cxnLst/>
                <a:rect l="l" t="t" r="r" b="b"/>
                <a:pathLst>
                  <a:path w="8717" h="20327" extrusionOk="0">
                    <a:moveTo>
                      <a:pt x="4354" y="1"/>
                    </a:moveTo>
                    <a:cubicBezTo>
                      <a:pt x="1955" y="1"/>
                      <a:pt x="0" y="1955"/>
                      <a:pt x="0" y="4363"/>
                    </a:cubicBezTo>
                    <a:lnTo>
                      <a:pt x="0" y="20327"/>
                    </a:lnTo>
                    <a:lnTo>
                      <a:pt x="210" y="20327"/>
                    </a:lnTo>
                    <a:lnTo>
                      <a:pt x="210" y="4363"/>
                    </a:lnTo>
                    <a:cubicBezTo>
                      <a:pt x="210" y="2073"/>
                      <a:pt x="2072" y="219"/>
                      <a:pt x="4354" y="219"/>
                    </a:cubicBezTo>
                    <a:cubicBezTo>
                      <a:pt x="6644" y="219"/>
                      <a:pt x="8507" y="2073"/>
                      <a:pt x="8507" y="4363"/>
                    </a:cubicBezTo>
                    <a:lnTo>
                      <a:pt x="8507" y="20327"/>
                    </a:lnTo>
                    <a:lnTo>
                      <a:pt x="8716" y="20327"/>
                    </a:lnTo>
                    <a:lnTo>
                      <a:pt x="8716" y="4363"/>
                    </a:lnTo>
                    <a:cubicBezTo>
                      <a:pt x="8716" y="1955"/>
                      <a:pt x="6762" y="1"/>
                      <a:pt x="43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65"/>
              <p:cNvSpPr/>
              <p:nvPr/>
            </p:nvSpPr>
            <p:spPr>
              <a:xfrm>
                <a:off x="2842129" y="3595320"/>
                <a:ext cx="13758" cy="555061"/>
              </a:xfrm>
              <a:custGeom>
                <a:avLst/>
                <a:gdLst/>
                <a:ahLst/>
                <a:cxnLst/>
                <a:rect l="l" t="t" r="r" b="b"/>
                <a:pathLst>
                  <a:path w="220"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65"/>
              <p:cNvSpPr/>
              <p:nvPr/>
            </p:nvSpPr>
            <p:spPr>
              <a:xfrm>
                <a:off x="2802293"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0" y="706"/>
                      <a:pt x="0" y="1570"/>
                    </a:cubicBezTo>
                    <a:cubicBezTo>
                      <a:pt x="0"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65"/>
              <p:cNvSpPr/>
              <p:nvPr/>
            </p:nvSpPr>
            <p:spPr>
              <a:xfrm>
                <a:off x="2867331" y="3484631"/>
                <a:ext cx="66662" cy="66162"/>
              </a:xfrm>
              <a:custGeom>
                <a:avLst/>
                <a:gdLst/>
                <a:ahLst/>
                <a:cxnLst/>
                <a:rect l="l" t="t" r="r" b="b"/>
                <a:pathLst>
                  <a:path w="1066" h="1058" extrusionOk="0">
                    <a:moveTo>
                      <a:pt x="529" y="0"/>
                    </a:moveTo>
                    <a:cubicBezTo>
                      <a:pt x="235" y="0"/>
                      <a:pt x="1" y="235"/>
                      <a:pt x="1" y="529"/>
                    </a:cubicBezTo>
                    <a:cubicBezTo>
                      <a:pt x="1" y="822"/>
                      <a:pt x="235"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65"/>
              <p:cNvSpPr/>
              <p:nvPr/>
            </p:nvSpPr>
            <p:spPr>
              <a:xfrm>
                <a:off x="2900412"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65"/>
              <p:cNvSpPr/>
              <p:nvPr/>
            </p:nvSpPr>
            <p:spPr>
              <a:xfrm>
                <a:off x="2900412"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65"/>
              <p:cNvSpPr/>
              <p:nvPr/>
            </p:nvSpPr>
            <p:spPr>
              <a:xfrm>
                <a:off x="1263600" y="2671475"/>
                <a:ext cx="665810" cy="1330932"/>
              </a:xfrm>
              <a:custGeom>
                <a:avLst/>
                <a:gdLst/>
                <a:ahLst/>
                <a:cxnLst/>
                <a:rect l="l" t="t" r="r" b="b"/>
                <a:pathLst>
                  <a:path w="10647" h="21283" extrusionOk="0">
                    <a:moveTo>
                      <a:pt x="5319" y="0"/>
                    </a:moveTo>
                    <a:cubicBezTo>
                      <a:pt x="2383" y="0"/>
                      <a:pt x="1" y="2383"/>
                      <a:pt x="1" y="5319"/>
                    </a:cubicBezTo>
                    <a:lnTo>
                      <a:pt x="1" y="21283"/>
                    </a:lnTo>
                    <a:lnTo>
                      <a:pt x="211" y="21283"/>
                    </a:lnTo>
                    <a:lnTo>
                      <a:pt x="211" y="5319"/>
                    </a:lnTo>
                    <a:cubicBezTo>
                      <a:pt x="211" y="2500"/>
                      <a:pt x="2501"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65"/>
              <p:cNvSpPr/>
              <p:nvPr/>
            </p:nvSpPr>
            <p:spPr>
              <a:xfrm>
                <a:off x="1383731" y="2791607"/>
                <a:ext cx="424988" cy="1233878"/>
              </a:xfrm>
              <a:custGeom>
                <a:avLst/>
                <a:gdLst/>
                <a:ahLst/>
                <a:cxnLst/>
                <a:rect l="l" t="t" r="r" b="b"/>
                <a:pathLst>
                  <a:path w="6796" h="19731" extrusionOk="0">
                    <a:moveTo>
                      <a:pt x="3398" y="0"/>
                    </a:moveTo>
                    <a:cubicBezTo>
                      <a:pt x="1528" y="0"/>
                      <a:pt x="1" y="1527"/>
                      <a:pt x="1" y="3398"/>
                    </a:cubicBezTo>
                    <a:lnTo>
                      <a:pt x="1" y="19731"/>
                    </a:lnTo>
                    <a:lnTo>
                      <a:pt x="219" y="19731"/>
                    </a:lnTo>
                    <a:lnTo>
                      <a:pt x="219" y="3398"/>
                    </a:lnTo>
                    <a:cubicBezTo>
                      <a:pt x="219" y="1645"/>
                      <a:pt x="1645" y="219"/>
                      <a:pt x="3398" y="219"/>
                    </a:cubicBezTo>
                    <a:cubicBezTo>
                      <a:pt x="5152"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65"/>
              <p:cNvSpPr/>
              <p:nvPr/>
            </p:nvSpPr>
            <p:spPr>
              <a:xfrm>
                <a:off x="1537444" y="2945320"/>
                <a:ext cx="117566" cy="499967"/>
              </a:xfrm>
              <a:custGeom>
                <a:avLst/>
                <a:gdLst/>
                <a:ahLst/>
                <a:cxnLst/>
                <a:rect l="l" t="t" r="r" b="b"/>
                <a:pathLst>
                  <a:path w="1880" h="7995" extrusionOk="0">
                    <a:moveTo>
                      <a:pt x="940" y="0"/>
                    </a:moveTo>
                    <a:cubicBezTo>
                      <a:pt x="429" y="0"/>
                      <a:pt x="1" y="420"/>
                      <a:pt x="1" y="940"/>
                    </a:cubicBezTo>
                    <a:lnTo>
                      <a:pt x="1" y="7995"/>
                    </a:lnTo>
                    <a:lnTo>
                      <a:pt x="219" y="7995"/>
                    </a:lnTo>
                    <a:lnTo>
                      <a:pt x="219" y="940"/>
                    </a:lnTo>
                    <a:cubicBezTo>
                      <a:pt x="219" y="537"/>
                      <a:pt x="546" y="218"/>
                      <a:pt x="940" y="218"/>
                    </a:cubicBezTo>
                    <a:cubicBezTo>
                      <a:pt x="1343" y="218"/>
                      <a:pt x="1662" y="537"/>
                      <a:pt x="1662" y="940"/>
                    </a:cubicBezTo>
                    <a:lnTo>
                      <a:pt x="1662" y="7995"/>
                    </a:lnTo>
                    <a:lnTo>
                      <a:pt x="1880" y="7995"/>
                    </a:lnTo>
                    <a:lnTo>
                      <a:pt x="1880" y="940"/>
                    </a:lnTo>
                    <a:cubicBezTo>
                      <a:pt x="1880" y="420"/>
                      <a:pt x="1460"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65"/>
              <p:cNvSpPr/>
              <p:nvPr/>
            </p:nvSpPr>
            <p:spPr>
              <a:xfrm>
                <a:off x="1323375" y="2731250"/>
                <a:ext cx="545705" cy="1271301"/>
              </a:xfrm>
              <a:custGeom>
                <a:avLst/>
                <a:gdLst/>
                <a:ahLst/>
                <a:cxnLst/>
                <a:rect l="l" t="t" r="r" b="b"/>
                <a:pathLst>
                  <a:path w="8725" h="20327" extrusionOk="0">
                    <a:moveTo>
                      <a:pt x="4362" y="1"/>
                    </a:moveTo>
                    <a:cubicBezTo>
                      <a:pt x="1963" y="1"/>
                      <a:pt x="0" y="1955"/>
                      <a:pt x="0" y="4363"/>
                    </a:cubicBezTo>
                    <a:lnTo>
                      <a:pt x="0" y="20327"/>
                    </a:lnTo>
                    <a:lnTo>
                      <a:pt x="218" y="20327"/>
                    </a:lnTo>
                    <a:lnTo>
                      <a:pt x="218" y="4363"/>
                    </a:lnTo>
                    <a:cubicBezTo>
                      <a:pt x="218" y="2073"/>
                      <a:pt x="2081" y="219"/>
                      <a:pt x="4362" y="219"/>
                    </a:cubicBezTo>
                    <a:cubicBezTo>
                      <a:pt x="6653" y="219"/>
                      <a:pt x="8506" y="2073"/>
                      <a:pt x="8506" y="4363"/>
                    </a:cubicBezTo>
                    <a:lnTo>
                      <a:pt x="8506" y="20327"/>
                    </a:lnTo>
                    <a:lnTo>
                      <a:pt x="8725" y="20327"/>
                    </a:lnTo>
                    <a:lnTo>
                      <a:pt x="8725" y="4363"/>
                    </a:lnTo>
                    <a:cubicBezTo>
                      <a:pt x="8725" y="1955"/>
                      <a:pt x="6770" y="1"/>
                      <a:pt x="43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65"/>
              <p:cNvSpPr/>
              <p:nvPr/>
            </p:nvSpPr>
            <p:spPr>
              <a:xfrm>
                <a:off x="1538000" y="3595324"/>
                <a:ext cx="13700" cy="430153"/>
              </a:xfrm>
              <a:custGeom>
                <a:avLst/>
                <a:gdLst/>
                <a:ahLst/>
                <a:cxnLst/>
                <a:rect l="l" t="t" r="r" b="b"/>
                <a:pathLst>
                  <a:path w="219" h="8876" extrusionOk="0">
                    <a:moveTo>
                      <a:pt x="0" y="0"/>
                    </a:moveTo>
                    <a:lnTo>
                      <a:pt x="0" y="8875"/>
                    </a:lnTo>
                    <a:lnTo>
                      <a:pt x="218" y="8875"/>
                    </a:lnTo>
                    <a:lnTo>
                      <a:pt x="21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65"/>
              <p:cNvSpPr/>
              <p:nvPr/>
            </p:nvSpPr>
            <p:spPr>
              <a:xfrm>
                <a:off x="1641875" y="3595324"/>
                <a:ext cx="13125" cy="430153"/>
              </a:xfrm>
              <a:custGeom>
                <a:avLst/>
                <a:gdLst/>
                <a:ahLst/>
                <a:cxnLst/>
                <a:rect l="l" t="t" r="r" b="b"/>
                <a:pathLst>
                  <a:path w="210" h="8876" extrusionOk="0">
                    <a:moveTo>
                      <a:pt x="0" y="0"/>
                    </a:moveTo>
                    <a:lnTo>
                      <a:pt x="0"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65"/>
              <p:cNvSpPr/>
              <p:nvPr/>
            </p:nvSpPr>
            <p:spPr>
              <a:xfrm>
                <a:off x="1498109"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1" y="706"/>
                      <a:pt x="1" y="1570"/>
                    </a:cubicBezTo>
                    <a:cubicBezTo>
                      <a:pt x="1"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65"/>
              <p:cNvSpPr/>
              <p:nvPr/>
            </p:nvSpPr>
            <p:spPr>
              <a:xfrm>
                <a:off x="1563146" y="3484631"/>
                <a:ext cx="66725" cy="66162"/>
              </a:xfrm>
              <a:custGeom>
                <a:avLst/>
                <a:gdLst/>
                <a:ahLst/>
                <a:cxnLst/>
                <a:rect l="l" t="t" r="r" b="b"/>
                <a:pathLst>
                  <a:path w="1067" h="1058" extrusionOk="0">
                    <a:moveTo>
                      <a:pt x="529" y="0"/>
                    </a:moveTo>
                    <a:cubicBezTo>
                      <a:pt x="236" y="0"/>
                      <a:pt x="1" y="235"/>
                      <a:pt x="1" y="529"/>
                    </a:cubicBezTo>
                    <a:cubicBezTo>
                      <a:pt x="1" y="822"/>
                      <a:pt x="236"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65"/>
              <p:cNvSpPr/>
              <p:nvPr/>
            </p:nvSpPr>
            <p:spPr>
              <a:xfrm>
                <a:off x="1915723" y="2671475"/>
                <a:ext cx="665748" cy="1330932"/>
              </a:xfrm>
              <a:custGeom>
                <a:avLst/>
                <a:gdLst/>
                <a:ahLst/>
                <a:cxnLst/>
                <a:rect l="l" t="t" r="r" b="b"/>
                <a:pathLst>
                  <a:path w="10646" h="21283" extrusionOk="0">
                    <a:moveTo>
                      <a:pt x="5327" y="0"/>
                    </a:moveTo>
                    <a:cubicBezTo>
                      <a:pt x="2391" y="0"/>
                      <a:pt x="0" y="2383"/>
                      <a:pt x="0" y="5319"/>
                    </a:cubicBezTo>
                    <a:lnTo>
                      <a:pt x="0" y="21283"/>
                    </a:lnTo>
                    <a:lnTo>
                      <a:pt x="218" y="21283"/>
                    </a:lnTo>
                    <a:lnTo>
                      <a:pt x="218" y="5319"/>
                    </a:lnTo>
                    <a:cubicBezTo>
                      <a:pt x="218" y="2500"/>
                      <a:pt x="2508" y="210"/>
                      <a:pt x="5327" y="210"/>
                    </a:cubicBezTo>
                    <a:cubicBezTo>
                      <a:pt x="8146" y="210"/>
                      <a:pt x="10436" y="2500"/>
                      <a:pt x="10436" y="5319"/>
                    </a:cubicBezTo>
                    <a:lnTo>
                      <a:pt x="10436" y="21283"/>
                    </a:lnTo>
                    <a:lnTo>
                      <a:pt x="10646" y="21283"/>
                    </a:lnTo>
                    <a:lnTo>
                      <a:pt x="10646" y="5319"/>
                    </a:lnTo>
                    <a:cubicBezTo>
                      <a:pt x="10646" y="2383"/>
                      <a:pt x="8263" y="0"/>
                      <a:pt x="53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65"/>
              <p:cNvSpPr/>
              <p:nvPr/>
            </p:nvSpPr>
            <p:spPr>
              <a:xfrm>
                <a:off x="2036355" y="2791607"/>
                <a:ext cx="424988" cy="1233878"/>
              </a:xfrm>
              <a:custGeom>
                <a:avLst/>
                <a:gdLst/>
                <a:ahLst/>
                <a:cxnLst/>
                <a:rect l="l" t="t" r="r" b="b"/>
                <a:pathLst>
                  <a:path w="6796" h="19731" extrusionOk="0">
                    <a:moveTo>
                      <a:pt x="3398" y="0"/>
                    </a:moveTo>
                    <a:cubicBezTo>
                      <a:pt x="1519" y="0"/>
                      <a:pt x="1" y="1527"/>
                      <a:pt x="1" y="3398"/>
                    </a:cubicBezTo>
                    <a:lnTo>
                      <a:pt x="1" y="19731"/>
                    </a:lnTo>
                    <a:lnTo>
                      <a:pt x="210" y="19731"/>
                    </a:lnTo>
                    <a:lnTo>
                      <a:pt x="210" y="3398"/>
                    </a:lnTo>
                    <a:cubicBezTo>
                      <a:pt x="210" y="1645"/>
                      <a:pt x="1636" y="219"/>
                      <a:pt x="3398" y="219"/>
                    </a:cubicBezTo>
                    <a:cubicBezTo>
                      <a:pt x="5151" y="219"/>
                      <a:pt x="6578" y="1645"/>
                      <a:pt x="6578" y="3398"/>
                    </a:cubicBezTo>
                    <a:lnTo>
                      <a:pt x="6578" y="19731"/>
                    </a:lnTo>
                    <a:lnTo>
                      <a:pt x="6796" y="19731"/>
                    </a:lnTo>
                    <a:lnTo>
                      <a:pt x="6796" y="3398"/>
                    </a:lnTo>
                    <a:cubicBezTo>
                      <a:pt x="6796" y="1527"/>
                      <a:pt x="5269"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65"/>
              <p:cNvSpPr/>
              <p:nvPr/>
            </p:nvSpPr>
            <p:spPr>
              <a:xfrm>
                <a:off x="2190068" y="2945320"/>
                <a:ext cx="117066" cy="499967"/>
              </a:xfrm>
              <a:custGeom>
                <a:avLst/>
                <a:gdLst/>
                <a:ahLst/>
                <a:cxnLst/>
                <a:rect l="l" t="t" r="r" b="b"/>
                <a:pathLst>
                  <a:path w="1872" h="7995" extrusionOk="0">
                    <a:moveTo>
                      <a:pt x="940" y="0"/>
                    </a:moveTo>
                    <a:cubicBezTo>
                      <a:pt x="420" y="0"/>
                      <a:pt x="1" y="420"/>
                      <a:pt x="1" y="940"/>
                    </a:cubicBezTo>
                    <a:lnTo>
                      <a:pt x="1" y="7995"/>
                    </a:lnTo>
                    <a:lnTo>
                      <a:pt x="210" y="7995"/>
                    </a:lnTo>
                    <a:lnTo>
                      <a:pt x="210" y="940"/>
                    </a:lnTo>
                    <a:cubicBezTo>
                      <a:pt x="210" y="537"/>
                      <a:pt x="537" y="218"/>
                      <a:pt x="940" y="218"/>
                    </a:cubicBezTo>
                    <a:cubicBezTo>
                      <a:pt x="1334" y="218"/>
                      <a:pt x="1662" y="537"/>
                      <a:pt x="1662" y="940"/>
                    </a:cubicBezTo>
                    <a:lnTo>
                      <a:pt x="1662" y="7995"/>
                    </a:lnTo>
                    <a:lnTo>
                      <a:pt x="1871" y="7995"/>
                    </a:lnTo>
                    <a:lnTo>
                      <a:pt x="1871" y="940"/>
                    </a:lnTo>
                    <a:cubicBezTo>
                      <a:pt x="1871" y="420"/>
                      <a:pt x="1452"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65"/>
              <p:cNvSpPr/>
              <p:nvPr/>
            </p:nvSpPr>
            <p:spPr>
              <a:xfrm>
                <a:off x="1976008" y="2731259"/>
                <a:ext cx="545118" cy="1271149"/>
              </a:xfrm>
              <a:custGeom>
                <a:avLst/>
                <a:gdLst/>
                <a:ahLst/>
                <a:cxnLst/>
                <a:rect l="l" t="t" r="r" b="b"/>
                <a:pathLst>
                  <a:path w="8717" h="20327" extrusionOk="0">
                    <a:moveTo>
                      <a:pt x="4363" y="1"/>
                    </a:moveTo>
                    <a:cubicBezTo>
                      <a:pt x="1956" y="1"/>
                      <a:pt x="1" y="1955"/>
                      <a:pt x="1" y="4363"/>
                    </a:cubicBezTo>
                    <a:lnTo>
                      <a:pt x="1" y="20327"/>
                    </a:lnTo>
                    <a:lnTo>
                      <a:pt x="211" y="20327"/>
                    </a:lnTo>
                    <a:lnTo>
                      <a:pt x="211" y="4363"/>
                    </a:lnTo>
                    <a:cubicBezTo>
                      <a:pt x="211" y="2073"/>
                      <a:pt x="2073" y="219"/>
                      <a:pt x="4363" y="219"/>
                    </a:cubicBezTo>
                    <a:cubicBezTo>
                      <a:pt x="6645" y="219"/>
                      <a:pt x="8507" y="2073"/>
                      <a:pt x="8507" y="4363"/>
                    </a:cubicBezTo>
                    <a:lnTo>
                      <a:pt x="8507" y="20327"/>
                    </a:lnTo>
                    <a:lnTo>
                      <a:pt x="8717" y="20327"/>
                    </a:lnTo>
                    <a:lnTo>
                      <a:pt x="8717" y="4363"/>
                    </a:lnTo>
                    <a:cubicBezTo>
                      <a:pt x="8717" y="1955"/>
                      <a:pt x="6762" y="1"/>
                      <a:pt x="4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65"/>
              <p:cNvSpPr/>
              <p:nvPr/>
            </p:nvSpPr>
            <p:spPr>
              <a:xfrm>
                <a:off x="2190568" y="3595320"/>
                <a:ext cx="13195" cy="555061"/>
              </a:xfrm>
              <a:custGeom>
                <a:avLst/>
                <a:gdLst/>
                <a:ahLst/>
                <a:cxnLst/>
                <a:rect l="l" t="t" r="r" b="b"/>
                <a:pathLst>
                  <a:path w="211" h="8876" extrusionOk="0">
                    <a:moveTo>
                      <a:pt x="1" y="0"/>
                    </a:moveTo>
                    <a:lnTo>
                      <a:pt x="1" y="8875"/>
                    </a:lnTo>
                    <a:lnTo>
                      <a:pt x="211" y="8875"/>
                    </a:lnTo>
                    <a:lnTo>
                      <a:pt x="21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65"/>
              <p:cNvSpPr/>
              <p:nvPr/>
            </p:nvSpPr>
            <p:spPr>
              <a:xfrm>
                <a:off x="2293940" y="3595320"/>
                <a:ext cx="13695" cy="555061"/>
              </a:xfrm>
              <a:custGeom>
                <a:avLst/>
                <a:gdLst/>
                <a:ahLst/>
                <a:cxnLst/>
                <a:rect l="l" t="t" r="r" b="b"/>
                <a:pathLst>
                  <a:path w="219"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65"/>
              <p:cNvSpPr/>
              <p:nvPr/>
            </p:nvSpPr>
            <p:spPr>
              <a:xfrm>
                <a:off x="2150233" y="3419531"/>
                <a:ext cx="196735" cy="196798"/>
              </a:xfrm>
              <a:custGeom>
                <a:avLst/>
                <a:gdLst/>
                <a:ahLst/>
                <a:cxnLst/>
                <a:rect l="l" t="t" r="r" b="b"/>
                <a:pathLst>
                  <a:path w="3146" h="3147" extrusionOk="0">
                    <a:moveTo>
                      <a:pt x="1577" y="211"/>
                    </a:moveTo>
                    <a:cubicBezTo>
                      <a:pt x="2324" y="211"/>
                      <a:pt x="2936" y="823"/>
                      <a:pt x="2936" y="1570"/>
                    </a:cubicBezTo>
                    <a:cubicBezTo>
                      <a:pt x="2936" y="2316"/>
                      <a:pt x="2324" y="2929"/>
                      <a:pt x="1577" y="2929"/>
                    </a:cubicBezTo>
                    <a:cubicBezTo>
                      <a:pt x="822" y="2929"/>
                      <a:pt x="218" y="2316"/>
                      <a:pt x="218" y="1570"/>
                    </a:cubicBezTo>
                    <a:cubicBezTo>
                      <a:pt x="218" y="823"/>
                      <a:pt x="822" y="211"/>
                      <a:pt x="1577" y="211"/>
                    </a:cubicBezTo>
                    <a:close/>
                    <a:moveTo>
                      <a:pt x="1577" y="1"/>
                    </a:moveTo>
                    <a:cubicBezTo>
                      <a:pt x="705" y="1"/>
                      <a:pt x="0" y="706"/>
                      <a:pt x="0" y="1570"/>
                    </a:cubicBezTo>
                    <a:cubicBezTo>
                      <a:pt x="0" y="2442"/>
                      <a:pt x="705" y="3147"/>
                      <a:pt x="1577" y="3147"/>
                    </a:cubicBezTo>
                    <a:cubicBezTo>
                      <a:pt x="2441" y="3147"/>
                      <a:pt x="3146" y="2442"/>
                      <a:pt x="3146" y="1570"/>
                    </a:cubicBezTo>
                    <a:cubicBezTo>
                      <a:pt x="3146" y="706"/>
                      <a:pt x="2441" y="1"/>
                      <a:pt x="1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65"/>
              <p:cNvSpPr/>
              <p:nvPr/>
            </p:nvSpPr>
            <p:spPr>
              <a:xfrm>
                <a:off x="2215270" y="3482756"/>
                <a:ext cx="66662" cy="66162"/>
              </a:xfrm>
              <a:custGeom>
                <a:avLst/>
                <a:gdLst/>
                <a:ahLst/>
                <a:cxnLst/>
                <a:rect l="l" t="t" r="r" b="b"/>
                <a:pathLst>
                  <a:path w="1066" h="1058" extrusionOk="0">
                    <a:moveTo>
                      <a:pt x="537" y="0"/>
                    </a:moveTo>
                    <a:cubicBezTo>
                      <a:pt x="244" y="0"/>
                      <a:pt x="0" y="235"/>
                      <a:pt x="0" y="529"/>
                    </a:cubicBezTo>
                    <a:cubicBezTo>
                      <a:pt x="0" y="822"/>
                      <a:pt x="244" y="1057"/>
                      <a:pt x="537" y="1057"/>
                    </a:cubicBezTo>
                    <a:cubicBezTo>
                      <a:pt x="831" y="1057"/>
                      <a:pt x="1066" y="822"/>
                      <a:pt x="1066" y="529"/>
                    </a:cubicBezTo>
                    <a:cubicBezTo>
                      <a:pt x="1066" y="235"/>
                      <a:pt x="831" y="0"/>
                      <a:pt x="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65"/>
              <p:cNvSpPr/>
              <p:nvPr/>
            </p:nvSpPr>
            <p:spPr>
              <a:xfrm>
                <a:off x="1596228"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65"/>
              <p:cNvSpPr/>
              <p:nvPr/>
            </p:nvSpPr>
            <p:spPr>
              <a:xfrm>
                <a:off x="1596228"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65"/>
              <p:cNvSpPr/>
              <p:nvPr/>
            </p:nvSpPr>
            <p:spPr>
              <a:xfrm>
                <a:off x="2248852"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65"/>
              <p:cNvSpPr/>
              <p:nvPr/>
            </p:nvSpPr>
            <p:spPr>
              <a:xfrm>
                <a:off x="2248852"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95" name="Google Shape;5695;p65"/>
              <p:cNvGrpSpPr/>
              <p:nvPr/>
            </p:nvGrpSpPr>
            <p:grpSpPr>
              <a:xfrm>
                <a:off x="5176650" y="2671475"/>
                <a:ext cx="1969994" cy="1595346"/>
                <a:chOff x="5237525" y="2671475"/>
                <a:chExt cx="1969994" cy="1595346"/>
              </a:xfrm>
              <a:grpFill/>
            </p:grpSpPr>
            <p:sp>
              <p:nvSpPr>
                <p:cNvPr id="5696" name="Google Shape;5696;p65"/>
                <p:cNvSpPr/>
                <p:nvPr/>
              </p:nvSpPr>
              <p:spPr>
                <a:xfrm>
                  <a:off x="6541709" y="2671475"/>
                  <a:ext cx="665810" cy="1330932"/>
                </a:xfrm>
                <a:custGeom>
                  <a:avLst/>
                  <a:gdLst/>
                  <a:ahLst/>
                  <a:cxnLst/>
                  <a:rect l="l" t="t" r="r" b="b"/>
                  <a:pathLst>
                    <a:path w="10647" h="21283" extrusionOk="0">
                      <a:moveTo>
                        <a:pt x="5319" y="0"/>
                      </a:moveTo>
                      <a:cubicBezTo>
                        <a:pt x="2391" y="0"/>
                        <a:pt x="1" y="2383"/>
                        <a:pt x="1" y="5319"/>
                      </a:cubicBezTo>
                      <a:lnTo>
                        <a:pt x="1" y="21283"/>
                      </a:lnTo>
                      <a:lnTo>
                        <a:pt x="210" y="21283"/>
                      </a:lnTo>
                      <a:lnTo>
                        <a:pt x="210" y="5319"/>
                      </a:lnTo>
                      <a:cubicBezTo>
                        <a:pt x="210" y="2500"/>
                        <a:pt x="2509"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65"/>
                <p:cNvSpPr/>
                <p:nvPr/>
              </p:nvSpPr>
              <p:spPr>
                <a:xfrm>
                  <a:off x="6661840" y="2791607"/>
                  <a:ext cx="424988" cy="1233878"/>
                </a:xfrm>
                <a:custGeom>
                  <a:avLst/>
                  <a:gdLst/>
                  <a:ahLst/>
                  <a:cxnLst/>
                  <a:rect l="l" t="t" r="r" b="b"/>
                  <a:pathLst>
                    <a:path w="6796" h="19731" extrusionOk="0">
                      <a:moveTo>
                        <a:pt x="3398" y="0"/>
                      </a:moveTo>
                      <a:cubicBezTo>
                        <a:pt x="1527" y="0"/>
                        <a:pt x="1" y="1527"/>
                        <a:pt x="1" y="3398"/>
                      </a:cubicBezTo>
                      <a:lnTo>
                        <a:pt x="1" y="19731"/>
                      </a:lnTo>
                      <a:lnTo>
                        <a:pt x="219" y="19731"/>
                      </a:lnTo>
                      <a:lnTo>
                        <a:pt x="219" y="3398"/>
                      </a:lnTo>
                      <a:cubicBezTo>
                        <a:pt x="219" y="1645"/>
                        <a:pt x="1645" y="219"/>
                        <a:pt x="3398" y="219"/>
                      </a:cubicBezTo>
                      <a:cubicBezTo>
                        <a:pt x="5160"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65"/>
                <p:cNvSpPr/>
                <p:nvPr/>
              </p:nvSpPr>
              <p:spPr>
                <a:xfrm>
                  <a:off x="6816054" y="2945320"/>
                  <a:ext cx="117066" cy="499967"/>
                </a:xfrm>
                <a:custGeom>
                  <a:avLst/>
                  <a:gdLst/>
                  <a:ahLst/>
                  <a:cxnLst/>
                  <a:rect l="l" t="t" r="r" b="b"/>
                  <a:pathLst>
                    <a:path w="1872" h="7995" extrusionOk="0">
                      <a:moveTo>
                        <a:pt x="932" y="0"/>
                      </a:moveTo>
                      <a:cubicBezTo>
                        <a:pt x="420" y="0"/>
                        <a:pt x="1" y="420"/>
                        <a:pt x="1" y="940"/>
                      </a:cubicBezTo>
                      <a:lnTo>
                        <a:pt x="1" y="7995"/>
                      </a:lnTo>
                      <a:lnTo>
                        <a:pt x="211" y="7995"/>
                      </a:lnTo>
                      <a:lnTo>
                        <a:pt x="211" y="940"/>
                      </a:lnTo>
                      <a:cubicBezTo>
                        <a:pt x="211" y="537"/>
                        <a:pt x="538" y="218"/>
                        <a:pt x="932" y="218"/>
                      </a:cubicBezTo>
                      <a:cubicBezTo>
                        <a:pt x="1335" y="218"/>
                        <a:pt x="1662" y="537"/>
                        <a:pt x="1662" y="940"/>
                      </a:cubicBezTo>
                      <a:lnTo>
                        <a:pt x="1662" y="7995"/>
                      </a:lnTo>
                      <a:lnTo>
                        <a:pt x="1872" y="7995"/>
                      </a:lnTo>
                      <a:lnTo>
                        <a:pt x="1872" y="940"/>
                      </a:lnTo>
                      <a:cubicBezTo>
                        <a:pt x="1872" y="420"/>
                        <a:pt x="1452" y="0"/>
                        <a:pt x="9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65"/>
                <p:cNvSpPr/>
                <p:nvPr/>
              </p:nvSpPr>
              <p:spPr>
                <a:xfrm>
                  <a:off x="6602056" y="2731259"/>
                  <a:ext cx="545118" cy="1271149"/>
                </a:xfrm>
                <a:custGeom>
                  <a:avLst/>
                  <a:gdLst/>
                  <a:ahLst/>
                  <a:cxnLst/>
                  <a:rect l="l" t="t" r="r" b="b"/>
                  <a:pathLst>
                    <a:path w="8717" h="20327" extrusionOk="0">
                      <a:moveTo>
                        <a:pt x="4354" y="1"/>
                      </a:moveTo>
                      <a:cubicBezTo>
                        <a:pt x="1955" y="1"/>
                        <a:pt x="0" y="1955"/>
                        <a:pt x="0" y="4363"/>
                      </a:cubicBezTo>
                      <a:lnTo>
                        <a:pt x="0" y="20327"/>
                      </a:lnTo>
                      <a:lnTo>
                        <a:pt x="210" y="20327"/>
                      </a:lnTo>
                      <a:lnTo>
                        <a:pt x="210" y="4363"/>
                      </a:lnTo>
                      <a:cubicBezTo>
                        <a:pt x="210" y="2073"/>
                        <a:pt x="2072" y="219"/>
                        <a:pt x="4354" y="219"/>
                      </a:cubicBezTo>
                      <a:cubicBezTo>
                        <a:pt x="6644" y="219"/>
                        <a:pt x="8507" y="2073"/>
                        <a:pt x="8507" y="4363"/>
                      </a:cubicBezTo>
                      <a:lnTo>
                        <a:pt x="8507" y="20327"/>
                      </a:lnTo>
                      <a:lnTo>
                        <a:pt x="8716" y="20327"/>
                      </a:lnTo>
                      <a:lnTo>
                        <a:pt x="8716" y="4363"/>
                      </a:lnTo>
                      <a:cubicBezTo>
                        <a:pt x="8716" y="1955"/>
                        <a:pt x="6762" y="1"/>
                        <a:pt x="43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65"/>
                <p:cNvSpPr/>
                <p:nvPr/>
              </p:nvSpPr>
              <p:spPr>
                <a:xfrm>
                  <a:off x="6919926" y="3595320"/>
                  <a:ext cx="13758" cy="555061"/>
                </a:xfrm>
                <a:custGeom>
                  <a:avLst/>
                  <a:gdLst/>
                  <a:ahLst/>
                  <a:cxnLst/>
                  <a:rect l="l" t="t" r="r" b="b"/>
                  <a:pathLst>
                    <a:path w="220"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65"/>
                <p:cNvSpPr/>
                <p:nvPr/>
              </p:nvSpPr>
              <p:spPr>
                <a:xfrm>
                  <a:off x="6776218"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0" y="706"/>
                        <a:pt x="0" y="1570"/>
                      </a:cubicBezTo>
                      <a:cubicBezTo>
                        <a:pt x="0"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65"/>
                <p:cNvSpPr/>
                <p:nvPr/>
              </p:nvSpPr>
              <p:spPr>
                <a:xfrm>
                  <a:off x="6841256" y="3484631"/>
                  <a:ext cx="66662" cy="66162"/>
                </a:xfrm>
                <a:custGeom>
                  <a:avLst/>
                  <a:gdLst/>
                  <a:ahLst/>
                  <a:cxnLst/>
                  <a:rect l="l" t="t" r="r" b="b"/>
                  <a:pathLst>
                    <a:path w="1066" h="1058" extrusionOk="0">
                      <a:moveTo>
                        <a:pt x="529" y="0"/>
                      </a:moveTo>
                      <a:cubicBezTo>
                        <a:pt x="235" y="0"/>
                        <a:pt x="1" y="235"/>
                        <a:pt x="1" y="529"/>
                      </a:cubicBezTo>
                      <a:cubicBezTo>
                        <a:pt x="1" y="822"/>
                        <a:pt x="235"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65"/>
                <p:cNvSpPr/>
                <p:nvPr/>
              </p:nvSpPr>
              <p:spPr>
                <a:xfrm>
                  <a:off x="6874337" y="3054946"/>
                  <a:ext cx="63" cy="364642"/>
                </a:xfrm>
                <a:custGeom>
                  <a:avLst/>
                  <a:gdLst/>
                  <a:ahLst/>
                  <a:cxnLst/>
                  <a:rect l="l" t="t" r="r" b="b"/>
                  <a:pathLst>
                    <a:path w="1" h="5831" fill="none" extrusionOk="0">
                      <a:moveTo>
                        <a:pt x="0" y="5831"/>
                      </a:moveTo>
                      <a:lnTo>
                        <a:pt x="0" y="1"/>
                      </a:lnTo>
                    </a:path>
                  </a:pathLst>
                </a:custGeom>
                <a:grpFill/>
                <a:ln w="5250" cap="rnd" cmpd="sng">
                  <a:solidFill>
                    <a:srgbClr val="E2C07C"/>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65"/>
                <p:cNvSpPr/>
                <p:nvPr/>
              </p:nvSpPr>
              <p:spPr>
                <a:xfrm>
                  <a:off x="6874337" y="3612080"/>
                  <a:ext cx="63" cy="654741"/>
                </a:xfrm>
                <a:custGeom>
                  <a:avLst/>
                  <a:gdLst/>
                  <a:ahLst/>
                  <a:cxnLst/>
                  <a:rect l="l" t="t" r="r" b="b"/>
                  <a:pathLst>
                    <a:path w="1" h="10470" fill="none" extrusionOk="0">
                      <a:moveTo>
                        <a:pt x="0" y="10470"/>
                      </a:moveTo>
                      <a:lnTo>
                        <a:pt x="0" y="1"/>
                      </a:lnTo>
                    </a:path>
                  </a:pathLst>
                </a:custGeom>
                <a:grpFill/>
                <a:ln w="5250" cap="rnd" cmpd="sng">
                  <a:solidFill>
                    <a:srgbClr val="E2C07C"/>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65"/>
                <p:cNvSpPr/>
                <p:nvPr/>
              </p:nvSpPr>
              <p:spPr>
                <a:xfrm>
                  <a:off x="6541709" y="2671475"/>
                  <a:ext cx="665810" cy="1330932"/>
                </a:xfrm>
                <a:custGeom>
                  <a:avLst/>
                  <a:gdLst/>
                  <a:ahLst/>
                  <a:cxnLst/>
                  <a:rect l="l" t="t" r="r" b="b"/>
                  <a:pathLst>
                    <a:path w="10647" h="21283" extrusionOk="0">
                      <a:moveTo>
                        <a:pt x="5319" y="0"/>
                      </a:moveTo>
                      <a:cubicBezTo>
                        <a:pt x="2391" y="0"/>
                        <a:pt x="1" y="2383"/>
                        <a:pt x="1" y="5319"/>
                      </a:cubicBezTo>
                      <a:lnTo>
                        <a:pt x="1" y="21283"/>
                      </a:lnTo>
                      <a:lnTo>
                        <a:pt x="210" y="21283"/>
                      </a:lnTo>
                      <a:lnTo>
                        <a:pt x="210" y="5319"/>
                      </a:lnTo>
                      <a:cubicBezTo>
                        <a:pt x="210" y="2500"/>
                        <a:pt x="2509"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65"/>
                <p:cNvSpPr/>
                <p:nvPr/>
              </p:nvSpPr>
              <p:spPr>
                <a:xfrm>
                  <a:off x="6661840" y="2791607"/>
                  <a:ext cx="424988" cy="1233878"/>
                </a:xfrm>
                <a:custGeom>
                  <a:avLst/>
                  <a:gdLst/>
                  <a:ahLst/>
                  <a:cxnLst/>
                  <a:rect l="l" t="t" r="r" b="b"/>
                  <a:pathLst>
                    <a:path w="6796" h="19731" extrusionOk="0">
                      <a:moveTo>
                        <a:pt x="3398" y="0"/>
                      </a:moveTo>
                      <a:cubicBezTo>
                        <a:pt x="1527" y="0"/>
                        <a:pt x="1" y="1527"/>
                        <a:pt x="1" y="3398"/>
                      </a:cubicBezTo>
                      <a:lnTo>
                        <a:pt x="1" y="19731"/>
                      </a:lnTo>
                      <a:lnTo>
                        <a:pt x="219" y="19731"/>
                      </a:lnTo>
                      <a:lnTo>
                        <a:pt x="219" y="3398"/>
                      </a:lnTo>
                      <a:cubicBezTo>
                        <a:pt x="219" y="1645"/>
                        <a:pt x="1645" y="219"/>
                        <a:pt x="3398" y="219"/>
                      </a:cubicBezTo>
                      <a:cubicBezTo>
                        <a:pt x="5160"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65"/>
                <p:cNvSpPr/>
                <p:nvPr/>
              </p:nvSpPr>
              <p:spPr>
                <a:xfrm>
                  <a:off x="6816054" y="2945320"/>
                  <a:ext cx="117066" cy="499967"/>
                </a:xfrm>
                <a:custGeom>
                  <a:avLst/>
                  <a:gdLst/>
                  <a:ahLst/>
                  <a:cxnLst/>
                  <a:rect l="l" t="t" r="r" b="b"/>
                  <a:pathLst>
                    <a:path w="1872" h="7995" extrusionOk="0">
                      <a:moveTo>
                        <a:pt x="932" y="0"/>
                      </a:moveTo>
                      <a:cubicBezTo>
                        <a:pt x="420" y="0"/>
                        <a:pt x="1" y="420"/>
                        <a:pt x="1" y="940"/>
                      </a:cubicBezTo>
                      <a:lnTo>
                        <a:pt x="1" y="7995"/>
                      </a:lnTo>
                      <a:lnTo>
                        <a:pt x="211" y="7995"/>
                      </a:lnTo>
                      <a:lnTo>
                        <a:pt x="211" y="940"/>
                      </a:lnTo>
                      <a:cubicBezTo>
                        <a:pt x="211" y="537"/>
                        <a:pt x="538" y="218"/>
                        <a:pt x="932" y="218"/>
                      </a:cubicBezTo>
                      <a:cubicBezTo>
                        <a:pt x="1335" y="218"/>
                        <a:pt x="1662" y="537"/>
                        <a:pt x="1662" y="940"/>
                      </a:cubicBezTo>
                      <a:lnTo>
                        <a:pt x="1662" y="7995"/>
                      </a:lnTo>
                      <a:lnTo>
                        <a:pt x="1872" y="7995"/>
                      </a:lnTo>
                      <a:lnTo>
                        <a:pt x="1872" y="940"/>
                      </a:lnTo>
                      <a:cubicBezTo>
                        <a:pt x="1872" y="420"/>
                        <a:pt x="1452" y="0"/>
                        <a:pt x="9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65"/>
                <p:cNvSpPr/>
                <p:nvPr/>
              </p:nvSpPr>
              <p:spPr>
                <a:xfrm>
                  <a:off x="6602056" y="2731259"/>
                  <a:ext cx="545118" cy="1271149"/>
                </a:xfrm>
                <a:custGeom>
                  <a:avLst/>
                  <a:gdLst/>
                  <a:ahLst/>
                  <a:cxnLst/>
                  <a:rect l="l" t="t" r="r" b="b"/>
                  <a:pathLst>
                    <a:path w="8717" h="20327" extrusionOk="0">
                      <a:moveTo>
                        <a:pt x="4354" y="1"/>
                      </a:moveTo>
                      <a:cubicBezTo>
                        <a:pt x="1955" y="1"/>
                        <a:pt x="0" y="1955"/>
                        <a:pt x="0" y="4363"/>
                      </a:cubicBezTo>
                      <a:lnTo>
                        <a:pt x="0" y="20327"/>
                      </a:lnTo>
                      <a:lnTo>
                        <a:pt x="210" y="20327"/>
                      </a:lnTo>
                      <a:lnTo>
                        <a:pt x="210" y="4363"/>
                      </a:lnTo>
                      <a:cubicBezTo>
                        <a:pt x="210" y="2073"/>
                        <a:pt x="2072" y="219"/>
                        <a:pt x="4354" y="219"/>
                      </a:cubicBezTo>
                      <a:cubicBezTo>
                        <a:pt x="6644" y="219"/>
                        <a:pt x="8507" y="2073"/>
                        <a:pt x="8507" y="4363"/>
                      </a:cubicBezTo>
                      <a:lnTo>
                        <a:pt x="8507" y="20327"/>
                      </a:lnTo>
                      <a:lnTo>
                        <a:pt x="8716" y="20327"/>
                      </a:lnTo>
                      <a:lnTo>
                        <a:pt x="8716" y="4363"/>
                      </a:lnTo>
                      <a:cubicBezTo>
                        <a:pt x="8716" y="1955"/>
                        <a:pt x="6762" y="1"/>
                        <a:pt x="43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65"/>
                <p:cNvSpPr/>
                <p:nvPr/>
              </p:nvSpPr>
              <p:spPr>
                <a:xfrm>
                  <a:off x="6816054" y="3595320"/>
                  <a:ext cx="13758" cy="555061"/>
                </a:xfrm>
                <a:custGeom>
                  <a:avLst/>
                  <a:gdLst/>
                  <a:ahLst/>
                  <a:cxnLst/>
                  <a:rect l="l" t="t" r="r" b="b"/>
                  <a:pathLst>
                    <a:path w="220"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65"/>
                <p:cNvSpPr/>
                <p:nvPr/>
              </p:nvSpPr>
              <p:spPr>
                <a:xfrm>
                  <a:off x="6776218"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0" y="706"/>
                        <a:pt x="0" y="1570"/>
                      </a:cubicBezTo>
                      <a:cubicBezTo>
                        <a:pt x="0"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65"/>
                <p:cNvSpPr/>
                <p:nvPr/>
              </p:nvSpPr>
              <p:spPr>
                <a:xfrm>
                  <a:off x="6841256" y="3484631"/>
                  <a:ext cx="66662" cy="66162"/>
                </a:xfrm>
                <a:custGeom>
                  <a:avLst/>
                  <a:gdLst/>
                  <a:ahLst/>
                  <a:cxnLst/>
                  <a:rect l="l" t="t" r="r" b="b"/>
                  <a:pathLst>
                    <a:path w="1066" h="1058" extrusionOk="0">
                      <a:moveTo>
                        <a:pt x="529" y="0"/>
                      </a:moveTo>
                      <a:cubicBezTo>
                        <a:pt x="235" y="0"/>
                        <a:pt x="1" y="235"/>
                        <a:pt x="1" y="529"/>
                      </a:cubicBezTo>
                      <a:cubicBezTo>
                        <a:pt x="1" y="822"/>
                        <a:pt x="235"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65"/>
                <p:cNvSpPr/>
                <p:nvPr/>
              </p:nvSpPr>
              <p:spPr>
                <a:xfrm>
                  <a:off x="6874337"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65"/>
                <p:cNvSpPr/>
                <p:nvPr/>
              </p:nvSpPr>
              <p:spPr>
                <a:xfrm>
                  <a:off x="6874337"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65"/>
                <p:cNvSpPr/>
                <p:nvPr/>
              </p:nvSpPr>
              <p:spPr>
                <a:xfrm>
                  <a:off x="5237525" y="2671475"/>
                  <a:ext cx="665810" cy="1330932"/>
                </a:xfrm>
                <a:custGeom>
                  <a:avLst/>
                  <a:gdLst/>
                  <a:ahLst/>
                  <a:cxnLst/>
                  <a:rect l="l" t="t" r="r" b="b"/>
                  <a:pathLst>
                    <a:path w="10647" h="21283" extrusionOk="0">
                      <a:moveTo>
                        <a:pt x="5319" y="0"/>
                      </a:moveTo>
                      <a:cubicBezTo>
                        <a:pt x="2383" y="0"/>
                        <a:pt x="1" y="2383"/>
                        <a:pt x="1" y="5319"/>
                      </a:cubicBezTo>
                      <a:lnTo>
                        <a:pt x="1" y="21283"/>
                      </a:lnTo>
                      <a:lnTo>
                        <a:pt x="211" y="21283"/>
                      </a:lnTo>
                      <a:lnTo>
                        <a:pt x="211" y="5319"/>
                      </a:lnTo>
                      <a:cubicBezTo>
                        <a:pt x="211" y="2500"/>
                        <a:pt x="2501"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65"/>
                <p:cNvSpPr/>
                <p:nvPr/>
              </p:nvSpPr>
              <p:spPr>
                <a:xfrm>
                  <a:off x="5357656" y="2791607"/>
                  <a:ext cx="424988" cy="1233878"/>
                </a:xfrm>
                <a:custGeom>
                  <a:avLst/>
                  <a:gdLst/>
                  <a:ahLst/>
                  <a:cxnLst/>
                  <a:rect l="l" t="t" r="r" b="b"/>
                  <a:pathLst>
                    <a:path w="6796" h="19731" extrusionOk="0">
                      <a:moveTo>
                        <a:pt x="3398" y="0"/>
                      </a:moveTo>
                      <a:cubicBezTo>
                        <a:pt x="1528" y="0"/>
                        <a:pt x="1" y="1527"/>
                        <a:pt x="1" y="3398"/>
                      </a:cubicBezTo>
                      <a:lnTo>
                        <a:pt x="1" y="19731"/>
                      </a:lnTo>
                      <a:lnTo>
                        <a:pt x="219" y="19731"/>
                      </a:lnTo>
                      <a:lnTo>
                        <a:pt x="219" y="3398"/>
                      </a:lnTo>
                      <a:cubicBezTo>
                        <a:pt x="219" y="1645"/>
                        <a:pt x="1645" y="219"/>
                        <a:pt x="3398" y="219"/>
                      </a:cubicBezTo>
                      <a:cubicBezTo>
                        <a:pt x="5152"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65"/>
                <p:cNvSpPr/>
                <p:nvPr/>
              </p:nvSpPr>
              <p:spPr>
                <a:xfrm>
                  <a:off x="5511369" y="2945320"/>
                  <a:ext cx="117566" cy="499967"/>
                </a:xfrm>
                <a:custGeom>
                  <a:avLst/>
                  <a:gdLst/>
                  <a:ahLst/>
                  <a:cxnLst/>
                  <a:rect l="l" t="t" r="r" b="b"/>
                  <a:pathLst>
                    <a:path w="1880" h="7995" extrusionOk="0">
                      <a:moveTo>
                        <a:pt x="940" y="0"/>
                      </a:moveTo>
                      <a:cubicBezTo>
                        <a:pt x="429" y="0"/>
                        <a:pt x="1" y="420"/>
                        <a:pt x="1" y="940"/>
                      </a:cubicBezTo>
                      <a:lnTo>
                        <a:pt x="1" y="7995"/>
                      </a:lnTo>
                      <a:lnTo>
                        <a:pt x="219" y="7995"/>
                      </a:lnTo>
                      <a:lnTo>
                        <a:pt x="219" y="940"/>
                      </a:lnTo>
                      <a:cubicBezTo>
                        <a:pt x="219" y="537"/>
                        <a:pt x="546" y="218"/>
                        <a:pt x="940" y="218"/>
                      </a:cubicBezTo>
                      <a:cubicBezTo>
                        <a:pt x="1343" y="218"/>
                        <a:pt x="1662" y="537"/>
                        <a:pt x="1662" y="940"/>
                      </a:cubicBezTo>
                      <a:lnTo>
                        <a:pt x="1662" y="7995"/>
                      </a:lnTo>
                      <a:lnTo>
                        <a:pt x="1880" y="7995"/>
                      </a:lnTo>
                      <a:lnTo>
                        <a:pt x="1880" y="940"/>
                      </a:lnTo>
                      <a:cubicBezTo>
                        <a:pt x="1880" y="420"/>
                        <a:pt x="1460"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65"/>
                <p:cNvSpPr/>
                <p:nvPr/>
              </p:nvSpPr>
              <p:spPr>
                <a:xfrm>
                  <a:off x="5297300" y="2731250"/>
                  <a:ext cx="545705" cy="1271301"/>
                </a:xfrm>
                <a:custGeom>
                  <a:avLst/>
                  <a:gdLst/>
                  <a:ahLst/>
                  <a:cxnLst/>
                  <a:rect l="l" t="t" r="r" b="b"/>
                  <a:pathLst>
                    <a:path w="8725" h="20327" extrusionOk="0">
                      <a:moveTo>
                        <a:pt x="4362" y="1"/>
                      </a:moveTo>
                      <a:cubicBezTo>
                        <a:pt x="1963" y="1"/>
                        <a:pt x="0" y="1955"/>
                        <a:pt x="0" y="4363"/>
                      </a:cubicBezTo>
                      <a:lnTo>
                        <a:pt x="0" y="20327"/>
                      </a:lnTo>
                      <a:lnTo>
                        <a:pt x="218" y="20327"/>
                      </a:lnTo>
                      <a:lnTo>
                        <a:pt x="218" y="4363"/>
                      </a:lnTo>
                      <a:cubicBezTo>
                        <a:pt x="218" y="2073"/>
                        <a:pt x="2081" y="219"/>
                        <a:pt x="4362" y="219"/>
                      </a:cubicBezTo>
                      <a:cubicBezTo>
                        <a:pt x="6653" y="219"/>
                        <a:pt x="8506" y="2073"/>
                        <a:pt x="8506" y="4363"/>
                      </a:cubicBezTo>
                      <a:lnTo>
                        <a:pt x="8506" y="20327"/>
                      </a:lnTo>
                      <a:lnTo>
                        <a:pt x="8725" y="20327"/>
                      </a:lnTo>
                      <a:lnTo>
                        <a:pt x="8725" y="4363"/>
                      </a:lnTo>
                      <a:cubicBezTo>
                        <a:pt x="8725" y="1955"/>
                        <a:pt x="6770" y="1"/>
                        <a:pt x="43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65"/>
                <p:cNvSpPr/>
                <p:nvPr/>
              </p:nvSpPr>
              <p:spPr>
                <a:xfrm>
                  <a:off x="5511925" y="3595324"/>
                  <a:ext cx="13700" cy="430153"/>
                </a:xfrm>
                <a:custGeom>
                  <a:avLst/>
                  <a:gdLst/>
                  <a:ahLst/>
                  <a:cxnLst/>
                  <a:rect l="l" t="t" r="r" b="b"/>
                  <a:pathLst>
                    <a:path w="219" h="8876" extrusionOk="0">
                      <a:moveTo>
                        <a:pt x="0" y="0"/>
                      </a:moveTo>
                      <a:lnTo>
                        <a:pt x="0" y="8875"/>
                      </a:lnTo>
                      <a:lnTo>
                        <a:pt x="218" y="8875"/>
                      </a:lnTo>
                      <a:lnTo>
                        <a:pt x="21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65"/>
                <p:cNvSpPr/>
                <p:nvPr/>
              </p:nvSpPr>
              <p:spPr>
                <a:xfrm>
                  <a:off x="5615800" y="3595324"/>
                  <a:ext cx="13125" cy="430153"/>
                </a:xfrm>
                <a:custGeom>
                  <a:avLst/>
                  <a:gdLst/>
                  <a:ahLst/>
                  <a:cxnLst/>
                  <a:rect l="l" t="t" r="r" b="b"/>
                  <a:pathLst>
                    <a:path w="210" h="8876" extrusionOk="0">
                      <a:moveTo>
                        <a:pt x="0" y="0"/>
                      </a:moveTo>
                      <a:lnTo>
                        <a:pt x="0"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65"/>
                <p:cNvSpPr/>
                <p:nvPr/>
              </p:nvSpPr>
              <p:spPr>
                <a:xfrm>
                  <a:off x="5472034"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1" y="706"/>
                        <a:pt x="1" y="1570"/>
                      </a:cubicBezTo>
                      <a:cubicBezTo>
                        <a:pt x="1"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65"/>
                <p:cNvSpPr/>
                <p:nvPr/>
              </p:nvSpPr>
              <p:spPr>
                <a:xfrm>
                  <a:off x="5537071" y="3484631"/>
                  <a:ext cx="66725" cy="66162"/>
                </a:xfrm>
                <a:custGeom>
                  <a:avLst/>
                  <a:gdLst/>
                  <a:ahLst/>
                  <a:cxnLst/>
                  <a:rect l="l" t="t" r="r" b="b"/>
                  <a:pathLst>
                    <a:path w="1067" h="1058" extrusionOk="0">
                      <a:moveTo>
                        <a:pt x="529" y="0"/>
                      </a:moveTo>
                      <a:cubicBezTo>
                        <a:pt x="236" y="0"/>
                        <a:pt x="1" y="235"/>
                        <a:pt x="1" y="529"/>
                      </a:cubicBezTo>
                      <a:cubicBezTo>
                        <a:pt x="1" y="822"/>
                        <a:pt x="236"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65"/>
                <p:cNvSpPr/>
                <p:nvPr/>
              </p:nvSpPr>
              <p:spPr>
                <a:xfrm>
                  <a:off x="5889648" y="2671475"/>
                  <a:ext cx="665748" cy="1330932"/>
                </a:xfrm>
                <a:custGeom>
                  <a:avLst/>
                  <a:gdLst/>
                  <a:ahLst/>
                  <a:cxnLst/>
                  <a:rect l="l" t="t" r="r" b="b"/>
                  <a:pathLst>
                    <a:path w="10646" h="21283" extrusionOk="0">
                      <a:moveTo>
                        <a:pt x="5327" y="0"/>
                      </a:moveTo>
                      <a:cubicBezTo>
                        <a:pt x="2391" y="0"/>
                        <a:pt x="0" y="2383"/>
                        <a:pt x="0" y="5319"/>
                      </a:cubicBezTo>
                      <a:lnTo>
                        <a:pt x="0" y="21283"/>
                      </a:lnTo>
                      <a:lnTo>
                        <a:pt x="218" y="21283"/>
                      </a:lnTo>
                      <a:lnTo>
                        <a:pt x="218" y="5319"/>
                      </a:lnTo>
                      <a:cubicBezTo>
                        <a:pt x="218" y="2500"/>
                        <a:pt x="2508" y="210"/>
                        <a:pt x="5327" y="210"/>
                      </a:cubicBezTo>
                      <a:cubicBezTo>
                        <a:pt x="8146" y="210"/>
                        <a:pt x="10436" y="2500"/>
                        <a:pt x="10436" y="5319"/>
                      </a:cubicBezTo>
                      <a:lnTo>
                        <a:pt x="10436" y="21283"/>
                      </a:lnTo>
                      <a:lnTo>
                        <a:pt x="10646" y="21283"/>
                      </a:lnTo>
                      <a:lnTo>
                        <a:pt x="10646" y="5319"/>
                      </a:lnTo>
                      <a:cubicBezTo>
                        <a:pt x="10646" y="2383"/>
                        <a:pt x="8263" y="0"/>
                        <a:pt x="53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65"/>
                <p:cNvSpPr/>
                <p:nvPr/>
              </p:nvSpPr>
              <p:spPr>
                <a:xfrm>
                  <a:off x="6010280" y="2791607"/>
                  <a:ext cx="424988" cy="1233878"/>
                </a:xfrm>
                <a:custGeom>
                  <a:avLst/>
                  <a:gdLst/>
                  <a:ahLst/>
                  <a:cxnLst/>
                  <a:rect l="l" t="t" r="r" b="b"/>
                  <a:pathLst>
                    <a:path w="6796" h="19731" extrusionOk="0">
                      <a:moveTo>
                        <a:pt x="3398" y="0"/>
                      </a:moveTo>
                      <a:cubicBezTo>
                        <a:pt x="1519" y="0"/>
                        <a:pt x="1" y="1527"/>
                        <a:pt x="1" y="3398"/>
                      </a:cubicBezTo>
                      <a:lnTo>
                        <a:pt x="1" y="19731"/>
                      </a:lnTo>
                      <a:lnTo>
                        <a:pt x="210" y="19731"/>
                      </a:lnTo>
                      <a:lnTo>
                        <a:pt x="210" y="3398"/>
                      </a:lnTo>
                      <a:cubicBezTo>
                        <a:pt x="210" y="1645"/>
                        <a:pt x="1636" y="219"/>
                        <a:pt x="3398" y="219"/>
                      </a:cubicBezTo>
                      <a:cubicBezTo>
                        <a:pt x="5151" y="219"/>
                        <a:pt x="6578" y="1645"/>
                        <a:pt x="6578" y="3398"/>
                      </a:cubicBezTo>
                      <a:lnTo>
                        <a:pt x="6578" y="19731"/>
                      </a:lnTo>
                      <a:lnTo>
                        <a:pt x="6796" y="19731"/>
                      </a:lnTo>
                      <a:lnTo>
                        <a:pt x="6796" y="3398"/>
                      </a:lnTo>
                      <a:cubicBezTo>
                        <a:pt x="6796" y="1527"/>
                        <a:pt x="5269"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65"/>
                <p:cNvSpPr/>
                <p:nvPr/>
              </p:nvSpPr>
              <p:spPr>
                <a:xfrm>
                  <a:off x="6163993" y="2945320"/>
                  <a:ext cx="117066" cy="499967"/>
                </a:xfrm>
                <a:custGeom>
                  <a:avLst/>
                  <a:gdLst/>
                  <a:ahLst/>
                  <a:cxnLst/>
                  <a:rect l="l" t="t" r="r" b="b"/>
                  <a:pathLst>
                    <a:path w="1872" h="7995" extrusionOk="0">
                      <a:moveTo>
                        <a:pt x="940" y="0"/>
                      </a:moveTo>
                      <a:cubicBezTo>
                        <a:pt x="420" y="0"/>
                        <a:pt x="1" y="420"/>
                        <a:pt x="1" y="940"/>
                      </a:cubicBezTo>
                      <a:lnTo>
                        <a:pt x="1" y="7995"/>
                      </a:lnTo>
                      <a:lnTo>
                        <a:pt x="210" y="7995"/>
                      </a:lnTo>
                      <a:lnTo>
                        <a:pt x="210" y="940"/>
                      </a:lnTo>
                      <a:cubicBezTo>
                        <a:pt x="210" y="537"/>
                        <a:pt x="537" y="218"/>
                        <a:pt x="940" y="218"/>
                      </a:cubicBezTo>
                      <a:cubicBezTo>
                        <a:pt x="1334" y="218"/>
                        <a:pt x="1662" y="537"/>
                        <a:pt x="1662" y="940"/>
                      </a:cubicBezTo>
                      <a:lnTo>
                        <a:pt x="1662" y="7995"/>
                      </a:lnTo>
                      <a:lnTo>
                        <a:pt x="1871" y="7995"/>
                      </a:lnTo>
                      <a:lnTo>
                        <a:pt x="1871" y="940"/>
                      </a:lnTo>
                      <a:cubicBezTo>
                        <a:pt x="1871" y="420"/>
                        <a:pt x="1452"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65"/>
                <p:cNvSpPr/>
                <p:nvPr/>
              </p:nvSpPr>
              <p:spPr>
                <a:xfrm>
                  <a:off x="5949933" y="2731259"/>
                  <a:ext cx="545118" cy="1271149"/>
                </a:xfrm>
                <a:custGeom>
                  <a:avLst/>
                  <a:gdLst/>
                  <a:ahLst/>
                  <a:cxnLst/>
                  <a:rect l="l" t="t" r="r" b="b"/>
                  <a:pathLst>
                    <a:path w="8717" h="20327" extrusionOk="0">
                      <a:moveTo>
                        <a:pt x="4363" y="1"/>
                      </a:moveTo>
                      <a:cubicBezTo>
                        <a:pt x="1956" y="1"/>
                        <a:pt x="1" y="1955"/>
                        <a:pt x="1" y="4363"/>
                      </a:cubicBezTo>
                      <a:lnTo>
                        <a:pt x="1" y="20327"/>
                      </a:lnTo>
                      <a:lnTo>
                        <a:pt x="211" y="20327"/>
                      </a:lnTo>
                      <a:lnTo>
                        <a:pt x="211" y="4363"/>
                      </a:lnTo>
                      <a:cubicBezTo>
                        <a:pt x="211" y="2073"/>
                        <a:pt x="2073" y="219"/>
                        <a:pt x="4363" y="219"/>
                      </a:cubicBezTo>
                      <a:cubicBezTo>
                        <a:pt x="6645" y="219"/>
                        <a:pt x="8507" y="2073"/>
                        <a:pt x="8507" y="4363"/>
                      </a:cubicBezTo>
                      <a:lnTo>
                        <a:pt x="8507" y="20327"/>
                      </a:lnTo>
                      <a:lnTo>
                        <a:pt x="8717" y="20327"/>
                      </a:lnTo>
                      <a:lnTo>
                        <a:pt x="8717" y="4363"/>
                      </a:lnTo>
                      <a:cubicBezTo>
                        <a:pt x="8717" y="1955"/>
                        <a:pt x="6762" y="1"/>
                        <a:pt x="4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65"/>
                <p:cNvSpPr/>
                <p:nvPr/>
              </p:nvSpPr>
              <p:spPr>
                <a:xfrm>
                  <a:off x="6164493" y="3595320"/>
                  <a:ext cx="13195" cy="555061"/>
                </a:xfrm>
                <a:custGeom>
                  <a:avLst/>
                  <a:gdLst/>
                  <a:ahLst/>
                  <a:cxnLst/>
                  <a:rect l="l" t="t" r="r" b="b"/>
                  <a:pathLst>
                    <a:path w="211" h="8876" extrusionOk="0">
                      <a:moveTo>
                        <a:pt x="1" y="0"/>
                      </a:moveTo>
                      <a:lnTo>
                        <a:pt x="1" y="8875"/>
                      </a:lnTo>
                      <a:lnTo>
                        <a:pt x="211" y="8875"/>
                      </a:lnTo>
                      <a:lnTo>
                        <a:pt x="21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65"/>
                <p:cNvSpPr/>
                <p:nvPr/>
              </p:nvSpPr>
              <p:spPr>
                <a:xfrm>
                  <a:off x="6267865" y="3595320"/>
                  <a:ext cx="13695" cy="555061"/>
                </a:xfrm>
                <a:custGeom>
                  <a:avLst/>
                  <a:gdLst/>
                  <a:ahLst/>
                  <a:cxnLst/>
                  <a:rect l="l" t="t" r="r" b="b"/>
                  <a:pathLst>
                    <a:path w="219" h="8876" extrusionOk="0">
                      <a:moveTo>
                        <a:pt x="1" y="0"/>
                      </a:moveTo>
                      <a:lnTo>
                        <a:pt x="1" y="8875"/>
                      </a:lnTo>
                      <a:lnTo>
                        <a:pt x="219" y="8875"/>
                      </a:lnTo>
                      <a:lnTo>
                        <a:pt x="2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65"/>
                <p:cNvSpPr/>
                <p:nvPr/>
              </p:nvSpPr>
              <p:spPr>
                <a:xfrm>
                  <a:off x="6124158" y="3419531"/>
                  <a:ext cx="196735" cy="196798"/>
                </a:xfrm>
                <a:custGeom>
                  <a:avLst/>
                  <a:gdLst/>
                  <a:ahLst/>
                  <a:cxnLst/>
                  <a:rect l="l" t="t" r="r" b="b"/>
                  <a:pathLst>
                    <a:path w="3146" h="3147" extrusionOk="0">
                      <a:moveTo>
                        <a:pt x="1577" y="211"/>
                      </a:moveTo>
                      <a:cubicBezTo>
                        <a:pt x="2324" y="211"/>
                        <a:pt x="2936" y="823"/>
                        <a:pt x="2936" y="1570"/>
                      </a:cubicBezTo>
                      <a:cubicBezTo>
                        <a:pt x="2936" y="2316"/>
                        <a:pt x="2324" y="2929"/>
                        <a:pt x="1577" y="2929"/>
                      </a:cubicBezTo>
                      <a:cubicBezTo>
                        <a:pt x="822" y="2929"/>
                        <a:pt x="218" y="2316"/>
                        <a:pt x="218" y="1570"/>
                      </a:cubicBezTo>
                      <a:cubicBezTo>
                        <a:pt x="218" y="823"/>
                        <a:pt x="822" y="211"/>
                        <a:pt x="1577" y="211"/>
                      </a:cubicBezTo>
                      <a:close/>
                      <a:moveTo>
                        <a:pt x="1577" y="1"/>
                      </a:moveTo>
                      <a:cubicBezTo>
                        <a:pt x="705" y="1"/>
                        <a:pt x="0" y="706"/>
                        <a:pt x="0" y="1570"/>
                      </a:cubicBezTo>
                      <a:cubicBezTo>
                        <a:pt x="0" y="2442"/>
                        <a:pt x="705" y="3147"/>
                        <a:pt x="1577" y="3147"/>
                      </a:cubicBezTo>
                      <a:cubicBezTo>
                        <a:pt x="2441" y="3147"/>
                        <a:pt x="3146" y="2442"/>
                        <a:pt x="3146" y="1570"/>
                      </a:cubicBezTo>
                      <a:cubicBezTo>
                        <a:pt x="3146" y="706"/>
                        <a:pt x="2441" y="1"/>
                        <a:pt x="1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65"/>
                <p:cNvSpPr/>
                <p:nvPr/>
              </p:nvSpPr>
              <p:spPr>
                <a:xfrm>
                  <a:off x="6189195" y="3482756"/>
                  <a:ext cx="66662" cy="66162"/>
                </a:xfrm>
                <a:custGeom>
                  <a:avLst/>
                  <a:gdLst/>
                  <a:ahLst/>
                  <a:cxnLst/>
                  <a:rect l="l" t="t" r="r" b="b"/>
                  <a:pathLst>
                    <a:path w="1066" h="1058" extrusionOk="0">
                      <a:moveTo>
                        <a:pt x="537" y="0"/>
                      </a:moveTo>
                      <a:cubicBezTo>
                        <a:pt x="244" y="0"/>
                        <a:pt x="0" y="235"/>
                        <a:pt x="0" y="529"/>
                      </a:cubicBezTo>
                      <a:cubicBezTo>
                        <a:pt x="0" y="822"/>
                        <a:pt x="244" y="1057"/>
                        <a:pt x="537" y="1057"/>
                      </a:cubicBezTo>
                      <a:cubicBezTo>
                        <a:pt x="831" y="1057"/>
                        <a:pt x="1066" y="822"/>
                        <a:pt x="1066" y="529"/>
                      </a:cubicBezTo>
                      <a:cubicBezTo>
                        <a:pt x="1066" y="235"/>
                        <a:pt x="831" y="0"/>
                        <a:pt x="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65"/>
                <p:cNvSpPr/>
                <p:nvPr/>
              </p:nvSpPr>
              <p:spPr>
                <a:xfrm>
                  <a:off x="5570153"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65"/>
                <p:cNvSpPr/>
                <p:nvPr/>
              </p:nvSpPr>
              <p:spPr>
                <a:xfrm>
                  <a:off x="5570153"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65"/>
                <p:cNvSpPr/>
                <p:nvPr/>
              </p:nvSpPr>
              <p:spPr>
                <a:xfrm>
                  <a:off x="6222777"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65"/>
                <p:cNvSpPr/>
                <p:nvPr/>
              </p:nvSpPr>
              <p:spPr>
                <a:xfrm>
                  <a:off x="6222777"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34" name="Google Shape;5734;p65"/>
              <p:cNvSpPr/>
              <p:nvPr/>
            </p:nvSpPr>
            <p:spPr>
              <a:xfrm>
                <a:off x="7133475" y="2671475"/>
                <a:ext cx="665810" cy="1330932"/>
              </a:xfrm>
              <a:custGeom>
                <a:avLst/>
                <a:gdLst/>
                <a:ahLst/>
                <a:cxnLst/>
                <a:rect l="l" t="t" r="r" b="b"/>
                <a:pathLst>
                  <a:path w="10647" h="21283" extrusionOk="0">
                    <a:moveTo>
                      <a:pt x="5319" y="0"/>
                    </a:moveTo>
                    <a:cubicBezTo>
                      <a:pt x="2383" y="0"/>
                      <a:pt x="1" y="2383"/>
                      <a:pt x="1" y="5319"/>
                    </a:cubicBezTo>
                    <a:lnTo>
                      <a:pt x="1" y="21283"/>
                    </a:lnTo>
                    <a:lnTo>
                      <a:pt x="211" y="21283"/>
                    </a:lnTo>
                    <a:lnTo>
                      <a:pt x="211" y="5319"/>
                    </a:lnTo>
                    <a:cubicBezTo>
                      <a:pt x="211" y="2500"/>
                      <a:pt x="2501" y="210"/>
                      <a:pt x="5319" y="210"/>
                    </a:cubicBezTo>
                    <a:cubicBezTo>
                      <a:pt x="8138" y="210"/>
                      <a:pt x="10428" y="2500"/>
                      <a:pt x="10428" y="5319"/>
                    </a:cubicBezTo>
                    <a:lnTo>
                      <a:pt x="10428" y="21283"/>
                    </a:lnTo>
                    <a:lnTo>
                      <a:pt x="10646" y="21283"/>
                    </a:lnTo>
                    <a:lnTo>
                      <a:pt x="10646" y="5319"/>
                    </a:lnTo>
                    <a:cubicBezTo>
                      <a:pt x="10646" y="2383"/>
                      <a:pt x="8255" y="0"/>
                      <a:pt x="53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65"/>
              <p:cNvSpPr/>
              <p:nvPr/>
            </p:nvSpPr>
            <p:spPr>
              <a:xfrm>
                <a:off x="7253606" y="2791607"/>
                <a:ext cx="424988" cy="1233878"/>
              </a:xfrm>
              <a:custGeom>
                <a:avLst/>
                <a:gdLst/>
                <a:ahLst/>
                <a:cxnLst/>
                <a:rect l="l" t="t" r="r" b="b"/>
                <a:pathLst>
                  <a:path w="6796" h="19731" extrusionOk="0">
                    <a:moveTo>
                      <a:pt x="3398" y="0"/>
                    </a:moveTo>
                    <a:cubicBezTo>
                      <a:pt x="1528" y="0"/>
                      <a:pt x="1" y="1527"/>
                      <a:pt x="1" y="3398"/>
                    </a:cubicBezTo>
                    <a:lnTo>
                      <a:pt x="1" y="19731"/>
                    </a:lnTo>
                    <a:lnTo>
                      <a:pt x="219" y="19731"/>
                    </a:lnTo>
                    <a:lnTo>
                      <a:pt x="219" y="3398"/>
                    </a:lnTo>
                    <a:cubicBezTo>
                      <a:pt x="219" y="1645"/>
                      <a:pt x="1645" y="219"/>
                      <a:pt x="3398" y="219"/>
                    </a:cubicBezTo>
                    <a:cubicBezTo>
                      <a:pt x="5152" y="219"/>
                      <a:pt x="6586" y="1645"/>
                      <a:pt x="6586" y="3398"/>
                    </a:cubicBezTo>
                    <a:lnTo>
                      <a:pt x="6586" y="19731"/>
                    </a:lnTo>
                    <a:lnTo>
                      <a:pt x="6796" y="19731"/>
                    </a:lnTo>
                    <a:lnTo>
                      <a:pt x="6796" y="3398"/>
                    </a:lnTo>
                    <a:cubicBezTo>
                      <a:pt x="6796" y="1527"/>
                      <a:pt x="5277" y="0"/>
                      <a:pt x="3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65"/>
              <p:cNvSpPr/>
              <p:nvPr/>
            </p:nvSpPr>
            <p:spPr>
              <a:xfrm>
                <a:off x="7407319" y="2945320"/>
                <a:ext cx="117566" cy="499967"/>
              </a:xfrm>
              <a:custGeom>
                <a:avLst/>
                <a:gdLst/>
                <a:ahLst/>
                <a:cxnLst/>
                <a:rect l="l" t="t" r="r" b="b"/>
                <a:pathLst>
                  <a:path w="1880" h="7995" extrusionOk="0">
                    <a:moveTo>
                      <a:pt x="940" y="0"/>
                    </a:moveTo>
                    <a:cubicBezTo>
                      <a:pt x="429" y="0"/>
                      <a:pt x="1" y="420"/>
                      <a:pt x="1" y="940"/>
                    </a:cubicBezTo>
                    <a:lnTo>
                      <a:pt x="1" y="7995"/>
                    </a:lnTo>
                    <a:lnTo>
                      <a:pt x="219" y="7995"/>
                    </a:lnTo>
                    <a:lnTo>
                      <a:pt x="219" y="940"/>
                    </a:lnTo>
                    <a:cubicBezTo>
                      <a:pt x="219" y="537"/>
                      <a:pt x="546" y="218"/>
                      <a:pt x="940" y="218"/>
                    </a:cubicBezTo>
                    <a:cubicBezTo>
                      <a:pt x="1343" y="218"/>
                      <a:pt x="1662" y="537"/>
                      <a:pt x="1662" y="940"/>
                    </a:cubicBezTo>
                    <a:lnTo>
                      <a:pt x="1662" y="7995"/>
                    </a:lnTo>
                    <a:lnTo>
                      <a:pt x="1880" y="7995"/>
                    </a:lnTo>
                    <a:lnTo>
                      <a:pt x="1880" y="940"/>
                    </a:lnTo>
                    <a:cubicBezTo>
                      <a:pt x="1880" y="420"/>
                      <a:pt x="1460" y="0"/>
                      <a:pt x="9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65"/>
              <p:cNvSpPr/>
              <p:nvPr/>
            </p:nvSpPr>
            <p:spPr>
              <a:xfrm>
                <a:off x="7193250" y="2731250"/>
                <a:ext cx="545705" cy="1271301"/>
              </a:xfrm>
              <a:custGeom>
                <a:avLst/>
                <a:gdLst/>
                <a:ahLst/>
                <a:cxnLst/>
                <a:rect l="l" t="t" r="r" b="b"/>
                <a:pathLst>
                  <a:path w="8725" h="20327" extrusionOk="0">
                    <a:moveTo>
                      <a:pt x="4362" y="1"/>
                    </a:moveTo>
                    <a:cubicBezTo>
                      <a:pt x="1963" y="1"/>
                      <a:pt x="0" y="1955"/>
                      <a:pt x="0" y="4363"/>
                    </a:cubicBezTo>
                    <a:lnTo>
                      <a:pt x="0" y="20327"/>
                    </a:lnTo>
                    <a:lnTo>
                      <a:pt x="218" y="20327"/>
                    </a:lnTo>
                    <a:lnTo>
                      <a:pt x="218" y="4363"/>
                    </a:lnTo>
                    <a:cubicBezTo>
                      <a:pt x="218" y="2073"/>
                      <a:pt x="2081" y="219"/>
                      <a:pt x="4362" y="219"/>
                    </a:cubicBezTo>
                    <a:cubicBezTo>
                      <a:pt x="6653" y="219"/>
                      <a:pt x="8506" y="2073"/>
                      <a:pt x="8506" y="4363"/>
                    </a:cubicBezTo>
                    <a:lnTo>
                      <a:pt x="8506" y="20327"/>
                    </a:lnTo>
                    <a:lnTo>
                      <a:pt x="8725" y="20327"/>
                    </a:lnTo>
                    <a:lnTo>
                      <a:pt x="8725" y="4363"/>
                    </a:lnTo>
                    <a:cubicBezTo>
                      <a:pt x="8725" y="1955"/>
                      <a:pt x="6770" y="1"/>
                      <a:pt x="43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65"/>
              <p:cNvSpPr/>
              <p:nvPr/>
            </p:nvSpPr>
            <p:spPr>
              <a:xfrm>
                <a:off x="7407875" y="3595324"/>
                <a:ext cx="13700" cy="430153"/>
              </a:xfrm>
              <a:custGeom>
                <a:avLst/>
                <a:gdLst/>
                <a:ahLst/>
                <a:cxnLst/>
                <a:rect l="l" t="t" r="r" b="b"/>
                <a:pathLst>
                  <a:path w="219" h="8876" extrusionOk="0">
                    <a:moveTo>
                      <a:pt x="0" y="0"/>
                    </a:moveTo>
                    <a:lnTo>
                      <a:pt x="0" y="8875"/>
                    </a:lnTo>
                    <a:lnTo>
                      <a:pt x="218" y="8875"/>
                    </a:lnTo>
                    <a:lnTo>
                      <a:pt x="21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65"/>
              <p:cNvSpPr/>
              <p:nvPr/>
            </p:nvSpPr>
            <p:spPr>
              <a:xfrm>
                <a:off x="7511750" y="3595324"/>
                <a:ext cx="13125" cy="430153"/>
              </a:xfrm>
              <a:custGeom>
                <a:avLst/>
                <a:gdLst/>
                <a:ahLst/>
                <a:cxnLst/>
                <a:rect l="l" t="t" r="r" b="b"/>
                <a:pathLst>
                  <a:path w="210" h="8876" extrusionOk="0">
                    <a:moveTo>
                      <a:pt x="0" y="0"/>
                    </a:moveTo>
                    <a:lnTo>
                      <a:pt x="0" y="8875"/>
                    </a:lnTo>
                    <a:lnTo>
                      <a:pt x="210" y="8875"/>
                    </a:lnTo>
                    <a:lnTo>
                      <a:pt x="2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65"/>
              <p:cNvSpPr/>
              <p:nvPr/>
            </p:nvSpPr>
            <p:spPr>
              <a:xfrm>
                <a:off x="7367984" y="3419531"/>
                <a:ext cx="196798" cy="196798"/>
              </a:xfrm>
              <a:custGeom>
                <a:avLst/>
                <a:gdLst/>
                <a:ahLst/>
                <a:cxnLst/>
                <a:rect l="l" t="t" r="r" b="b"/>
                <a:pathLst>
                  <a:path w="3147" h="3147" extrusionOk="0">
                    <a:moveTo>
                      <a:pt x="1569" y="211"/>
                    </a:moveTo>
                    <a:cubicBezTo>
                      <a:pt x="2324" y="211"/>
                      <a:pt x="2928" y="823"/>
                      <a:pt x="2928" y="1570"/>
                    </a:cubicBezTo>
                    <a:cubicBezTo>
                      <a:pt x="2928" y="2316"/>
                      <a:pt x="2324" y="2929"/>
                      <a:pt x="1569" y="2929"/>
                    </a:cubicBezTo>
                    <a:cubicBezTo>
                      <a:pt x="823" y="2929"/>
                      <a:pt x="210" y="2316"/>
                      <a:pt x="210" y="1570"/>
                    </a:cubicBezTo>
                    <a:cubicBezTo>
                      <a:pt x="210" y="823"/>
                      <a:pt x="823" y="211"/>
                      <a:pt x="1569" y="211"/>
                    </a:cubicBezTo>
                    <a:close/>
                    <a:moveTo>
                      <a:pt x="1569" y="1"/>
                    </a:moveTo>
                    <a:cubicBezTo>
                      <a:pt x="705" y="1"/>
                      <a:pt x="1" y="706"/>
                      <a:pt x="1" y="1570"/>
                    </a:cubicBezTo>
                    <a:cubicBezTo>
                      <a:pt x="1" y="2442"/>
                      <a:pt x="705" y="3147"/>
                      <a:pt x="1569" y="3147"/>
                    </a:cubicBezTo>
                    <a:cubicBezTo>
                      <a:pt x="2442" y="3147"/>
                      <a:pt x="3146" y="2442"/>
                      <a:pt x="3146" y="1570"/>
                    </a:cubicBezTo>
                    <a:cubicBezTo>
                      <a:pt x="3146" y="706"/>
                      <a:pt x="2442" y="1"/>
                      <a:pt x="1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65"/>
              <p:cNvSpPr/>
              <p:nvPr/>
            </p:nvSpPr>
            <p:spPr>
              <a:xfrm>
                <a:off x="7433021" y="3484631"/>
                <a:ext cx="66725" cy="66162"/>
              </a:xfrm>
              <a:custGeom>
                <a:avLst/>
                <a:gdLst/>
                <a:ahLst/>
                <a:cxnLst/>
                <a:rect l="l" t="t" r="r" b="b"/>
                <a:pathLst>
                  <a:path w="1067" h="1058" extrusionOk="0">
                    <a:moveTo>
                      <a:pt x="529" y="0"/>
                    </a:moveTo>
                    <a:cubicBezTo>
                      <a:pt x="236" y="0"/>
                      <a:pt x="1" y="235"/>
                      <a:pt x="1" y="529"/>
                    </a:cubicBezTo>
                    <a:cubicBezTo>
                      <a:pt x="1" y="822"/>
                      <a:pt x="236" y="1057"/>
                      <a:pt x="529" y="1057"/>
                    </a:cubicBezTo>
                    <a:cubicBezTo>
                      <a:pt x="823" y="1057"/>
                      <a:pt x="1066" y="822"/>
                      <a:pt x="1066" y="529"/>
                    </a:cubicBezTo>
                    <a:cubicBezTo>
                      <a:pt x="1066" y="235"/>
                      <a:pt x="823" y="0"/>
                      <a:pt x="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65"/>
              <p:cNvSpPr/>
              <p:nvPr/>
            </p:nvSpPr>
            <p:spPr>
              <a:xfrm>
                <a:off x="7466103" y="3054946"/>
                <a:ext cx="63" cy="364642"/>
              </a:xfrm>
              <a:custGeom>
                <a:avLst/>
                <a:gdLst/>
                <a:ahLst/>
                <a:cxnLst/>
                <a:rect l="l" t="t" r="r" b="b"/>
                <a:pathLst>
                  <a:path w="1" h="5831" fill="none" extrusionOk="0">
                    <a:moveTo>
                      <a:pt x="0" y="5831"/>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65"/>
              <p:cNvSpPr/>
              <p:nvPr/>
            </p:nvSpPr>
            <p:spPr>
              <a:xfrm>
                <a:off x="7466103" y="3612080"/>
                <a:ext cx="63" cy="654741"/>
              </a:xfrm>
              <a:custGeom>
                <a:avLst/>
                <a:gdLst/>
                <a:ahLst/>
                <a:cxnLst/>
                <a:rect l="l" t="t" r="r" b="b"/>
                <a:pathLst>
                  <a:path w="1" h="10470" fill="none" extrusionOk="0">
                    <a:moveTo>
                      <a:pt x="0" y="10470"/>
                    </a:moveTo>
                    <a:lnTo>
                      <a:pt x="0" y="1"/>
                    </a:lnTo>
                  </a:path>
                </a:pathLst>
              </a:custGeom>
              <a:grpFill/>
              <a:ln w="5250" cap="rnd" cmpd="sng">
                <a:solidFill>
                  <a:schemeClr val="dk1"/>
                </a:solidFill>
                <a:prstDash val="solid"/>
                <a:miter lim="838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4" name="Google Shape;5744;p65"/>
            <p:cNvSpPr/>
            <p:nvPr/>
          </p:nvSpPr>
          <p:spPr>
            <a:xfrm>
              <a:off x="1263600" y="4000050"/>
              <a:ext cx="6616800" cy="266700"/>
            </a:xfrm>
            <a:prstGeom prst="rect">
              <a:avLst/>
            </a:prstGeom>
            <a:gr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45" name="Google Shape;5745;p65"/>
          <p:cNvSpPr txBox="1">
            <a:spLocks noGrp="1"/>
          </p:cNvSpPr>
          <p:nvPr>
            <p:ph type="title" idx="2"/>
          </p:nvPr>
        </p:nvSpPr>
        <p:spPr>
          <a:xfrm>
            <a:off x="5709300" y="1157700"/>
            <a:ext cx="2171100" cy="14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5746" name="Google Shape;5746;p65"/>
          <p:cNvSpPr txBox="1">
            <a:spLocks noGrp="1"/>
          </p:cNvSpPr>
          <p:nvPr>
            <p:ph type="title"/>
          </p:nvPr>
        </p:nvSpPr>
        <p:spPr>
          <a:xfrm>
            <a:off x="1263600" y="1157699"/>
            <a:ext cx="4445700" cy="146755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PT" sz="4800" dirty="0"/>
              <a:t>Apreciação </a:t>
            </a:r>
            <a:r>
              <a:rPr lang="pt-PT" sz="4000" dirty="0"/>
              <a:t>Crítica e Leitura</a:t>
            </a:r>
            <a:endParaRPr sz="4800" dirty="0"/>
          </a:p>
        </p:txBody>
      </p:sp>
      <p:sp>
        <p:nvSpPr>
          <p:cNvPr id="5748" name="Google Shape;5748;p65"/>
          <p:cNvSpPr/>
          <p:nvPr/>
        </p:nvSpPr>
        <p:spPr>
          <a:xfrm>
            <a:off x="1263600" y="2630399"/>
            <a:ext cx="6616800" cy="1467551"/>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9" name="Google Shape;5749;p65"/>
          <p:cNvGrpSpPr/>
          <p:nvPr/>
        </p:nvGrpSpPr>
        <p:grpSpPr>
          <a:xfrm>
            <a:off x="3147735" y="539490"/>
            <a:ext cx="2848530" cy="497648"/>
            <a:chOff x="3147735" y="539490"/>
            <a:chExt cx="2848530" cy="497648"/>
          </a:xfrm>
        </p:grpSpPr>
        <p:sp>
          <p:nvSpPr>
            <p:cNvPr id="5750" name="Google Shape;5750;p65"/>
            <p:cNvSpPr/>
            <p:nvPr/>
          </p:nvSpPr>
          <p:spPr>
            <a:xfrm>
              <a:off x="3147735" y="1037052"/>
              <a:ext cx="2848530" cy="86"/>
            </a:xfrm>
            <a:custGeom>
              <a:avLst/>
              <a:gdLst/>
              <a:ahLst/>
              <a:cxnLst/>
              <a:rect l="l" t="t" r="r" b="b"/>
              <a:pathLst>
                <a:path w="33285" h="1" fill="none" extrusionOk="0">
                  <a:moveTo>
                    <a:pt x="1" y="1"/>
                  </a:moveTo>
                  <a:lnTo>
                    <a:pt x="33284" y="1"/>
                  </a:lnTo>
                </a:path>
              </a:pathLst>
            </a:custGeom>
            <a:noFill/>
            <a:ln w="2857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65"/>
            <p:cNvSpPr/>
            <p:nvPr/>
          </p:nvSpPr>
          <p:spPr>
            <a:xfrm>
              <a:off x="4775723" y="835425"/>
              <a:ext cx="862304" cy="94480"/>
            </a:xfrm>
            <a:custGeom>
              <a:avLst/>
              <a:gdLst/>
              <a:ahLst/>
              <a:cxnLst/>
              <a:rect l="l" t="t" r="r" b="b"/>
              <a:pathLst>
                <a:path w="10076" h="1104" fill="none" extrusionOk="0">
                  <a:moveTo>
                    <a:pt x="10076" y="1103"/>
                  </a:moveTo>
                  <a:lnTo>
                    <a:pt x="1" y="1103"/>
                  </a:lnTo>
                  <a:lnTo>
                    <a:pt x="753" y="1"/>
                  </a:lnTo>
                </a:path>
              </a:pathLst>
            </a:custGeom>
            <a:noFill/>
            <a:ln w="2857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65"/>
            <p:cNvSpPr/>
            <p:nvPr/>
          </p:nvSpPr>
          <p:spPr>
            <a:xfrm>
              <a:off x="3503833" y="835425"/>
              <a:ext cx="862304" cy="94480"/>
            </a:xfrm>
            <a:custGeom>
              <a:avLst/>
              <a:gdLst/>
              <a:ahLst/>
              <a:cxnLst/>
              <a:rect l="l" t="t" r="r" b="b"/>
              <a:pathLst>
                <a:path w="10076" h="1104" fill="none" extrusionOk="0">
                  <a:moveTo>
                    <a:pt x="0" y="1103"/>
                  </a:moveTo>
                  <a:lnTo>
                    <a:pt x="10076" y="1103"/>
                  </a:lnTo>
                  <a:lnTo>
                    <a:pt x="9349" y="1"/>
                  </a:lnTo>
                </a:path>
              </a:pathLst>
            </a:custGeom>
            <a:noFill/>
            <a:ln w="2857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65"/>
            <p:cNvSpPr/>
            <p:nvPr/>
          </p:nvSpPr>
          <p:spPr>
            <a:xfrm>
              <a:off x="4245983" y="539490"/>
              <a:ext cx="652120" cy="478392"/>
            </a:xfrm>
            <a:custGeom>
              <a:avLst/>
              <a:gdLst/>
              <a:ahLst/>
              <a:cxnLst/>
              <a:rect l="l" t="t" r="r" b="b"/>
              <a:pathLst>
                <a:path w="7620" h="5590" fill="none" extrusionOk="0">
                  <a:moveTo>
                    <a:pt x="3810" y="5589"/>
                  </a:moveTo>
                  <a:lnTo>
                    <a:pt x="7619" y="0"/>
                  </a:lnTo>
                  <a:lnTo>
                    <a:pt x="0" y="0"/>
                  </a:lnTo>
                  <a:close/>
                </a:path>
              </a:pathLst>
            </a:custGeom>
            <a:noFill/>
            <a:ln w="9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65"/>
            <p:cNvSpPr/>
            <p:nvPr/>
          </p:nvSpPr>
          <p:spPr>
            <a:xfrm>
              <a:off x="4571957" y="539490"/>
              <a:ext cx="86" cy="478392"/>
            </a:xfrm>
            <a:custGeom>
              <a:avLst/>
              <a:gdLst/>
              <a:ahLst/>
              <a:cxnLst/>
              <a:rect l="l" t="t" r="r" b="b"/>
              <a:pathLst>
                <a:path w="1" h="5590" fill="none" extrusionOk="0">
                  <a:moveTo>
                    <a:pt x="1" y="5589"/>
                  </a:moveTo>
                  <a:lnTo>
                    <a:pt x="1" y="0"/>
                  </a:lnTo>
                </a:path>
              </a:pathLst>
            </a:custGeom>
            <a:noFill/>
            <a:ln w="9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5" name="Google Shape;5755;p65"/>
            <p:cNvSpPr/>
            <p:nvPr/>
          </p:nvSpPr>
          <p:spPr>
            <a:xfrm>
              <a:off x="4571957" y="539490"/>
              <a:ext cx="154557" cy="478392"/>
            </a:xfrm>
            <a:custGeom>
              <a:avLst/>
              <a:gdLst/>
              <a:ahLst/>
              <a:cxnLst/>
              <a:rect l="l" t="t" r="r" b="b"/>
              <a:pathLst>
                <a:path w="1806" h="5590" fill="none" extrusionOk="0">
                  <a:moveTo>
                    <a:pt x="1" y="5589"/>
                  </a:moveTo>
                  <a:lnTo>
                    <a:pt x="1805" y="0"/>
                  </a:lnTo>
                </a:path>
              </a:pathLst>
            </a:custGeom>
            <a:noFill/>
            <a:ln w="9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6" name="Google Shape;5756;p65"/>
            <p:cNvSpPr/>
            <p:nvPr/>
          </p:nvSpPr>
          <p:spPr>
            <a:xfrm>
              <a:off x="4417571" y="539490"/>
              <a:ext cx="154472" cy="478392"/>
            </a:xfrm>
            <a:custGeom>
              <a:avLst/>
              <a:gdLst/>
              <a:ahLst/>
              <a:cxnLst/>
              <a:rect l="l" t="t" r="r" b="b"/>
              <a:pathLst>
                <a:path w="1805" h="5590" fill="none" extrusionOk="0">
                  <a:moveTo>
                    <a:pt x="1805" y="5589"/>
                  </a:moveTo>
                  <a:lnTo>
                    <a:pt x="0" y="0"/>
                  </a:lnTo>
                </a:path>
              </a:pathLst>
            </a:custGeom>
            <a:noFill/>
            <a:ln w="9525"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57" name="Google Shape;5757;p65"/>
          <p:cNvGrpSpPr/>
          <p:nvPr/>
        </p:nvGrpSpPr>
        <p:grpSpPr>
          <a:xfrm rot="10800000" flipH="1">
            <a:off x="4288074" y="3985808"/>
            <a:ext cx="567876" cy="622758"/>
            <a:chOff x="2228087" y="312225"/>
            <a:chExt cx="567876" cy="622758"/>
          </a:xfrm>
        </p:grpSpPr>
        <p:sp>
          <p:nvSpPr>
            <p:cNvPr id="5758" name="Google Shape;5758;p65"/>
            <p:cNvSpPr/>
            <p:nvPr/>
          </p:nvSpPr>
          <p:spPr>
            <a:xfrm>
              <a:off x="2512001" y="450093"/>
              <a:ext cx="47" cy="484871"/>
            </a:xfrm>
            <a:custGeom>
              <a:avLst/>
              <a:gdLst/>
              <a:ahLst/>
              <a:cxnLst/>
              <a:rect l="l" t="t" r="r" b="b"/>
              <a:pathLst>
                <a:path w="1" h="16893" fill="none" extrusionOk="0">
                  <a:moveTo>
                    <a:pt x="1" y="0"/>
                  </a:moveTo>
                  <a:lnTo>
                    <a:pt x="1" y="16893"/>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9" name="Google Shape;5759;p65"/>
            <p:cNvSpPr/>
            <p:nvPr/>
          </p:nvSpPr>
          <p:spPr>
            <a:xfrm>
              <a:off x="2653394" y="582451"/>
              <a:ext cx="47" cy="352524"/>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0" name="Google Shape;5760;p65"/>
            <p:cNvSpPr/>
            <p:nvPr/>
          </p:nvSpPr>
          <p:spPr>
            <a:xfrm>
              <a:off x="2779415" y="692533"/>
              <a:ext cx="47" cy="242450"/>
            </a:xfrm>
            <a:custGeom>
              <a:avLst/>
              <a:gdLst/>
              <a:ahLst/>
              <a:cxnLst/>
              <a:rect l="l" t="t" r="r" b="b"/>
              <a:pathLst>
                <a:path w="1" h="8447" fill="none" extrusionOk="0">
                  <a:moveTo>
                    <a:pt x="1" y="0"/>
                  </a:moveTo>
                  <a:lnTo>
                    <a:pt x="1"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1" name="Google Shape;5761;p65"/>
            <p:cNvSpPr/>
            <p:nvPr/>
          </p:nvSpPr>
          <p:spPr>
            <a:xfrm>
              <a:off x="2370656" y="582451"/>
              <a:ext cx="47" cy="352524"/>
            </a:xfrm>
            <a:custGeom>
              <a:avLst/>
              <a:gdLst/>
              <a:ahLst/>
              <a:cxnLst/>
              <a:rect l="l" t="t" r="r" b="b"/>
              <a:pathLst>
                <a:path w="1" h="12282" fill="none" extrusionOk="0">
                  <a:moveTo>
                    <a:pt x="0" y="1"/>
                  </a:moveTo>
                  <a:lnTo>
                    <a:pt x="0" y="12282"/>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2" name="Google Shape;5762;p65"/>
            <p:cNvSpPr/>
            <p:nvPr/>
          </p:nvSpPr>
          <p:spPr>
            <a:xfrm>
              <a:off x="2244588" y="692533"/>
              <a:ext cx="47" cy="242450"/>
            </a:xfrm>
            <a:custGeom>
              <a:avLst/>
              <a:gdLst/>
              <a:ahLst/>
              <a:cxnLst/>
              <a:rect l="l" t="t" r="r" b="b"/>
              <a:pathLst>
                <a:path w="1" h="8447" fill="none" extrusionOk="0">
                  <a:moveTo>
                    <a:pt x="0" y="0"/>
                  </a:moveTo>
                  <a:lnTo>
                    <a:pt x="0" y="8447"/>
                  </a:lnTo>
                </a:path>
              </a:pathLst>
            </a:custGeom>
            <a:noFill/>
            <a:ln w="19050" cap="flat" cmpd="sng">
              <a:solidFill>
                <a:schemeClr val="dk1"/>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3" name="Google Shape;5763;p65"/>
            <p:cNvSpPr/>
            <p:nvPr/>
          </p:nvSpPr>
          <p:spPr>
            <a:xfrm>
              <a:off x="2495501" y="312225"/>
              <a:ext cx="33046" cy="31869"/>
            </a:xfrm>
            <a:custGeom>
              <a:avLst/>
              <a:gdLst/>
              <a:ahLst/>
              <a:cxnLst/>
              <a:rect l="l" t="t" r="r" b="b"/>
              <a:pathLst>
                <a:path w="703" h="678" extrusionOk="0">
                  <a:moveTo>
                    <a:pt x="352" y="1"/>
                  </a:moveTo>
                  <a:cubicBezTo>
                    <a:pt x="151" y="1"/>
                    <a:pt x="1" y="151"/>
                    <a:pt x="1" y="327"/>
                  </a:cubicBezTo>
                  <a:cubicBezTo>
                    <a:pt x="1" y="527"/>
                    <a:pt x="151" y="678"/>
                    <a:pt x="352" y="678"/>
                  </a:cubicBezTo>
                  <a:cubicBezTo>
                    <a:pt x="552" y="678"/>
                    <a:pt x="703" y="527"/>
                    <a:pt x="703" y="327"/>
                  </a:cubicBezTo>
                  <a:cubicBezTo>
                    <a:pt x="703" y="151"/>
                    <a:pt x="552" y="1"/>
                    <a:pt x="352"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4" name="Google Shape;5764;p65"/>
            <p:cNvSpPr/>
            <p:nvPr/>
          </p:nvSpPr>
          <p:spPr>
            <a:xfrm>
              <a:off x="2636894" y="481119"/>
              <a:ext cx="33046" cy="32998"/>
            </a:xfrm>
            <a:custGeom>
              <a:avLst/>
              <a:gdLst/>
              <a:ahLst/>
              <a:cxnLst/>
              <a:rect l="l" t="t" r="r" b="b"/>
              <a:pathLst>
                <a:path w="703" h="702" extrusionOk="0">
                  <a:moveTo>
                    <a:pt x="351" y="0"/>
                  </a:moveTo>
                  <a:cubicBezTo>
                    <a:pt x="151" y="0"/>
                    <a:pt x="0" y="150"/>
                    <a:pt x="0" y="351"/>
                  </a:cubicBezTo>
                  <a:cubicBezTo>
                    <a:pt x="0" y="551"/>
                    <a:pt x="151" y="702"/>
                    <a:pt x="351" y="702"/>
                  </a:cubicBezTo>
                  <a:cubicBezTo>
                    <a:pt x="527" y="702"/>
                    <a:pt x="702" y="551"/>
                    <a:pt x="702" y="351"/>
                  </a:cubicBezTo>
                  <a:cubicBezTo>
                    <a:pt x="702" y="150"/>
                    <a:pt x="527"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65"/>
            <p:cNvSpPr/>
            <p:nvPr/>
          </p:nvSpPr>
          <p:spPr>
            <a:xfrm>
              <a:off x="2354156" y="481119"/>
              <a:ext cx="32999" cy="32998"/>
            </a:xfrm>
            <a:custGeom>
              <a:avLst/>
              <a:gdLst/>
              <a:ahLst/>
              <a:cxnLst/>
              <a:rect l="l" t="t" r="r" b="b"/>
              <a:pathLst>
                <a:path w="702" h="702" extrusionOk="0">
                  <a:moveTo>
                    <a:pt x="351" y="0"/>
                  </a:moveTo>
                  <a:cubicBezTo>
                    <a:pt x="176" y="0"/>
                    <a:pt x="0" y="150"/>
                    <a:pt x="0" y="351"/>
                  </a:cubicBezTo>
                  <a:cubicBezTo>
                    <a:pt x="0" y="551"/>
                    <a:pt x="176" y="702"/>
                    <a:pt x="351" y="702"/>
                  </a:cubicBezTo>
                  <a:cubicBezTo>
                    <a:pt x="552" y="702"/>
                    <a:pt x="702" y="551"/>
                    <a:pt x="702" y="351"/>
                  </a:cubicBezTo>
                  <a:cubicBezTo>
                    <a:pt x="702" y="150"/>
                    <a:pt x="552" y="0"/>
                    <a:pt x="351" y="0"/>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65"/>
            <p:cNvSpPr/>
            <p:nvPr/>
          </p:nvSpPr>
          <p:spPr>
            <a:xfrm>
              <a:off x="2762963" y="565117"/>
              <a:ext cx="32999" cy="33045"/>
            </a:xfrm>
            <a:custGeom>
              <a:avLst/>
              <a:gdLst/>
              <a:ahLst/>
              <a:cxnLst/>
              <a:rect l="l" t="t" r="r" b="b"/>
              <a:pathLst>
                <a:path w="702" h="703" extrusionOk="0">
                  <a:moveTo>
                    <a:pt x="351" y="1"/>
                  </a:moveTo>
                  <a:cubicBezTo>
                    <a:pt x="150" y="1"/>
                    <a:pt x="0" y="176"/>
                    <a:pt x="0" y="351"/>
                  </a:cubicBezTo>
                  <a:cubicBezTo>
                    <a:pt x="0" y="552"/>
                    <a:pt x="150" y="702"/>
                    <a:pt x="351" y="702"/>
                  </a:cubicBezTo>
                  <a:cubicBezTo>
                    <a:pt x="526" y="702"/>
                    <a:pt x="702" y="552"/>
                    <a:pt x="702" y="351"/>
                  </a:cubicBezTo>
                  <a:cubicBezTo>
                    <a:pt x="702" y="176"/>
                    <a:pt x="526"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65"/>
            <p:cNvSpPr/>
            <p:nvPr/>
          </p:nvSpPr>
          <p:spPr>
            <a:xfrm>
              <a:off x="2228087" y="565117"/>
              <a:ext cx="33046" cy="33045"/>
            </a:xfrm>
            <a:custGeom>
              <a:avLst/>
              <a:gdLst/>
              <a:ahLst/>
              <a:cxnLst/>
              <a:rect l="l" t="t" r="r" b="b"/>
              <a:pathLst>
                <a:path w="703" h="703" extrusionOk="0">
                  <a:moveTo>
                    <a:pt x="351" y="1"/>
                  </a:moveTo>
                  <a:cubicBezTo>
                    <a:pt x="151" y="1"/>
                    <a:pt x="1" y="176"/>
                    <a:pt x="1" y="351"/>
                  </a:cubicBezTo>
                  <a:cubicBezTo>
                    <a:pt x="1" y="552"/>
                    <a:pt x="151" y="702"/>
                    <a:pt x="351" y="702"/>
                  </a:cubicBezTo>
                  <a:cubicBezTo>
                    <a:pt x="552" y="702"/>
                    <a:pt x="702" y="552"/>
                    <a:pt x="702" y="351"/>
                  </a:cubicBezTo>
                  <a:cubicBezTo>
                    <a:pt x="702" y="176"/>
                    <a:pt x="552" y="1"/>
                    <a:pt x="351" y="1"/>
                  </a:cubicBezTo>
                  <a:close/>
                </a:path>
              </a:pathLst>
            </a:custGeom>
            <a:solidFill>
              <a:srgbClr val="FFCEA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82"/>
        <p:cNvGrpSpPr/>
        <p:nvPr/>
      </p:nvGrpSpPr>
      <p:grpSpPr>
        <a:xfrm>
          <a:off x="0" y="0"/>
          <a:ext cx="0" cy="0"/>
          <a:chOff x="0" y="0"/>
          <a:chExt cx="0" cy="0"/>
        </a:xfrm>
      </p:grpSpPr>
      <p:sp>
        <p:nvSpPr>
          <p:cNvPr id="4983" name="Google Shape;4983;p44"/>
          <p:cNvSpPr txBox="1">
            <a:spLocks noGrp="1"/>
          </p:cNvSpPr>
          <p:nvPr>
            <p:ph type="title"/>
          </p:nvPr>
        </p:nvSpPr>
        <p:spPr>
          <a:xfrm>
            <a:off x="2217105" y="1928723"/>
            <a:ext cx="4709790" cy="1209917"/>
          </a:xfrm>
          <a:prstGeom prst="rect">
            <a:avLst/>
          </a:prstGeom>
          <a:solidFill>
            <a:srgbClr val="504536"/>
          </a:solidFill>
        </p:spPr>
        <p:txBody>
          <a:bodyPr spcFirstLastPara="1" wrap="square" lIns="91425" tIns="91425" rIns="91425" bIns="91425" anchor="ctr" anchorCtr="0">
            <a:noAutofit/>
          </a:bodyPr>
          <a:lstStyle/>
          <a:p>
            <a:pPr marL="0" lvl="0" indent="0" algn="ctr" rtl="0">
              <a:spcBef>
                <a:spcPts val="0"/>
              </a:spcBef>
              <a:spcAft>
                <a:spcPts val="0"/>
              </a:spcAft>
              <a:buNone/>
            </a:pPr>
            <a:r>
              <a:rPr lang="pt-PT" dirty="0"/>
              <a:t>Fim!</a:t>
            </a:r>
            <a:endParaRPr dirty="0"/>
          </a:p>
        </p:txBody>
      </p:sp>
      <p:sp>
        <p:nvSpPr>
          <p:cNvPr id="4985" name="Google Shape;4985;p44"/>
          <p:cNvSpPr/>
          <p:nvPr/>
        </p:nvSpPr>
        <p:spPr>
          <a:xfrm>
            <a:off x="6621875" y="2065883"/>
            <a:ext cx="244374" cy="244374"/>
          </a:xfrm>
          <a:custGeom>
            <a:avLst/>
            <a:gdLst/>
            <a:ahLst/>
            <a:cxnLst/>
            <a:rect l="l" t="t" r="r" b="b"/>
            <a:pathLst>
              <a:path w="5089" h="5089" extrusionOk="0">
                <a:moveTo>
                  <a:pt x="2557" y="0"/>
                </a:moveTo>
                <a:cubicBezTo>
                  <a:pt x="2381" y="2231"/>
                  <a:pt x="2256" y="2356"/>
                  <a:pt x="0" y="2532"/>
                </a:cubicBezTo>
                <a:cubicBezTo>
                  <a:pt x="2256" y="2707"/>
                  <a:pt x="2381" y="2832"/>
                  <a:pt x="2557" y="5088"/>
                </a:cubicBezTo>
                <a:cubicBezTo>
                  <a:pt x="2707" y="2832"/>
                  <a:pt x="2857" y="2707"/>
                  <a:pt x="5088" y="2532"/>
                </a:cubicBezTo>
                <a:cubicBezTo>
                  <a:pt x="2857" y="2356"/>
                  <a:pt x="2707" y="2231"/>
                  <a:pt x="2557" y="0"/>
                </a:cubicBezTo>
                <a:close/>
              </a:path>
            </a:pathLst>
          </a:custGeom>
          <a:solidFill>
            <a:srgbClr val="FFCE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920s Art Deco Style Newsletter by Slidesgo">
  <a:themeElements>
    <a:clrScheme name="Simple Light">
      <a:dk1>
        <a:srgbClr val="FFCEA1"/>
      </a:dk1>
      <a:lt1>
        <a:srgbClr val="FFFFFF"/>
      </a:lt1>
      <a:dk2>
        <a:srgbClr val="004241"/>
      </a:dk2>
      <a:lt2>
        <a:srgbClr val="FFFFFF"/>
      </a:lt2>
      <a:accent1>
        <a:srgbClr val="FFFFFF"/>
      </a:accent1>
      <a:accent2>
        <a:srgbClr val="FFFFFF"/>
      </a:accent2>
      <a:accent3>
        <a:srgbClr val="FFFFFF"/>
      </a:accent3>
      <a:accent4>
        <a:srgbClr val="FFFFFF"/>
      </a:accent4>
      <a:accent5>
        <a:srgbClr val="FFFFFF"/>
      </a:accent5>
      <a:accent6>
        <a:srgbClr val="FFFFFF"/>
      </a:accent6>
      <a:hlink>
        <a:srgbClr val="FFCEA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528</TotalTime>
  <Words>709</Words>
  <Application>Microsoft Office PowerPoint</Application>
  <PresentationFormat>Apresentação no Ecrã (16:9)</PresentationFormat>
  <Paragraphs>96</Paragraphs>
  <Slides>19</Slides>
  <Notes>17</Notes>
  <HiddenSlides>0</HiddenSlides>
  <MMClips>0</MMClips>
  <ScaleCrop>false</ScaleCrop>
  <HeadingPairs>
    <vt:vector size="6" baseType="variant">
      <vt:variant>
        <vt:lpstr>Tipos de letra usados</vt:lpstr>
      </vt:variant>
      <vt:variant>
        <vt:i4>6</vt:i4>
      </vt:variant>
      <vt:variant>
        <vt:lpstr>Tema</vt:lpstr>
      </vt:variant>
      <vt:variant>
        <vt:i4>1</vt:i4>
      </vt:variant>
      <vt:variant>
        <vt:lpstr>Títulos dos diapositivos</vt:lpstr>
      </vt:variant>
      <vt:variant>
        <vt:i4>19</vt:i4>
      </vt:variant>
    </vt:vector>
  </HeadingPairs>
  <TitlesOfParts>
    <vt:vector size="26" baseType="lpstr">
      <vt:lpstr>Playfair Display</vt:lpstr>
      <vt:lpstr>Rozha One</vt:lpstr>
      <vt:lpstr>Limelight</vt:lpstr>
      <vt:lpstr>Arial</vt:lpstr>
      <vt:lpstr>Georgia</vt:lpstr>
      <vt:lpstr>Courier New</vt:lpstr>
      <vt:lpstr>1920s Art Deco Style Newsletter by Slidesgo</vt:lpstr>
      <vt:lpstr>O Grande Gatsby</vt:lpstr>
      <vt:lpstr>01</vt:lpstr>
      <vt:lpstr>Biografia do Autor</vt:lpstr>
      <vt:lpstr>Biografia</vt:lpstr>
      <vt:lpstr>Apresentação do PowerPoint</vt:lpstr>
      <vt:lpstr>Aspetos da Obra</vt:lpstr>
      <vt:lpstr>Publicação da Obra</vt:lpstr>
      <vt:lpstr>Aspetos da Obra</vt:lpstr>
      <vt:lpstr>Adaptações </vt:lpstr>
      <vt:lpstr>Personagens</vt:lpstr>
      <vt:lpstr>Personagens</vt:lpstr>
      <vt:lpstr>Resumo </vt:lpstr>
      <vt:lpstr>Resumo da Obra</vt:lpstr>
      <vt:lpstr>Resumo da Obra</vt:lpstr>
      <vt:lpstr>Resumo da Obra</vt:lpstr>
      <vt:lpstr>Outdoor</vt:lpstr>
      <vt:lpstr>Mapa</vt:lpstr>
      <vt:lpstr>05</vt:lpstr>
      <vt:lpstr>Fim!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nia n</dc:creator>
  <cp:lastModifiedBy>nia n</cp:lastModifiedBy>
  <cp:revision>2</cp:revision>
  <dcterms:modified xsi:type="dcterms:W3CDTF">2023-03-06T23:58:21Z</dcterms:modified>
</cp:coreProperties>
</file>