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54B391C0-70B7-4BA9-9A41-1D0B363F9076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B90"/>
    <a:srgbClr val="C5BEB7"/>
    <a:srgbClr val="918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177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46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80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94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53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422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107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409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304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567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716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521E-94A6-4C0C-A25D-6CC9F85A7CB1}" type="datetimeFigureOut">
              <a:rPr lang="pt-PT" smtClean="0"/>
              <a:t>05/10/2022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6703-7710-4A14-A369-1A8CE59497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6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0961165-FDD4-9643-3836-188459DF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7808"/>
          </a:xfrm>
          <a:prstGeom prst="rect">
            <a:avLst/>
          </a:prstGeom>
          <a:blipFill dpi="0" rotWithShape="1">
            <a:blip r:embed="rId4">
              <a:alphaModFix amt="77000"/>
            </a:blip>
            <a:srcRect/>
            <a:stretch>
              <a:fillRect/>
            </a:stretch>
          </a:blip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B260A3-47BC-C40B-2574-32FCAA39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5" y="1927132"/>
            <a:ext cx="3833446" cy="1012948"/>
          </a:xfrm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W Pica" panose="02000000000000000000" pitchFamily="2" charset="0"/>
              </a:rPr>
              <a:t>Canto XII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9974FE-82E3-EB60-D0FA-4E927B5A4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26" y="2771416"/>
            <a:ext cx="1290711" cy="278568"/>
          </a:xfrm>
        </p:spPr>
        <p:txBody>
          <a:bodyPr>
            <a:normAutofit fontScale="85000" lnSpcReduction="10000"/>
          </a:bodyPr>
          <a:lstStyle/>
          <a:p>
            <a:r>
              <a:rPr lang="pt-PT" sz="1600" dirty="0">
                <a:solidFill>
                  <a:schemeClr val="bg1"/>
                </a:solidFill>
                <a:latin typeface="IM FELL DW Pica" panose="02000000000000000000" pitchFamily="2" charset="0"/>
              </a:rPr>
              <a:t>Sétimo circulo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3D984C-021F-FC3A-5627-B0703160E762}"/>
              </a:ext>
            </a:extLst>
          </p:cNvPr>
          <p:cNvSpPr txBox="1"/>
          <p:nvPr/>
        </p:nvSpPr>
        <p:spPr>
          <a:xfrm>
            <a:off x="473026" y="3025143"/>
            <a:ext cx="190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Footlight MT Light" panose="0204060206030A020304" pitchFamily="18" charset="0"/>
              </a:rPr>
              <a:t>A Divina Comédia  </a:t>
            </a:r>
          </a:p>
          <a:p>
            <a:r>
              <a:rPr lang="pt-PT" dirty="0">
                <a:solidFill>
                  <a:schemeClr val="bg1"/>
                </a:solidFill>
                <a:latin typeface="Footlight MT Light" panose="0204060206030A020304" pitchFamily="18" charset="0"/>
              </a:rPr>
              <a:t>Dante Alighieri</a:t>
            </a:r>
          </a:p>
        </p:txBody>
      </p:sp>
      <p:sp>
        <p:nvSpPr>
          <p:cNvPr id="13" name="Retângulo: Cantos Diagonais Cortados 12">
            <a:extLst>
              <a:ext uri="{FF2B5EF4-FFF2-40B4-BE49-F238E27FC236}">
                <a16:creationId xmlns:a16="http://schemas.microsoft.com/office/drawing/2014/main" id="{4382C505-EB4F-4DDB-F2BC-8277E1408877}"/>
              </a:ext>
            </a:extLst>
          </p:cNvPr>
          <p:cNvSpPr/>
          <p:nvPr/>
        </p:nvSpPr>
        <p:spPr>
          <a:xfrm>
            <a:off x="219807" y="241788"/>
            <a:ext cx="8721970" cy="6594231"/>
          </a:xfrm>
          <a:prstGeom prst="snip2Diag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75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EAA7E-6CB8-5477-87C1-5B58A5A38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A3FA2B-4D2B-BB8F-9473-12E51E617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402C792-8F3B-8F1A-EB98-57E451436297}"/>
              </a:ext>
            </a:extLst>
          </p:cNvPr>
          <p:cNvSpPr/>
          <p:nvPr/>
        </p:nvSpPr>
        <p:spPr>
          <a:xfrm>
            <a:off x="0" y="0"/>
            <a:ext cx="9337431" cy="6858000"/>
          </a:xfrm>
          <a:prstGeom prst="rect">
            <a:avLst/>
          </a:prstGeom>
          <a:solidFill>
            <a:srgbClr val="A69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0FBAAD-C923-04CD-28DC-D342B0C802D6}"/>
              </a:ext>
            </a:extLst>
          </p:cNvPr>
          <p:cNvSpPr txBox="1"/>
          <p:nvPr/>
        </p:nvSpPr>
        <p:spPr>
          <a:xfrm>
            <a:off x="472714" y="1114443"/>
            <a:ext cx="4745518" cy="496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•   Sétimo Círculo </a:t>
            </a:r>
          </a:p>
          <a:p>
            <a:pPr algn="just"/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•   Onde ficam os violentos</a:t>
            </a:r>
          </a:p>
          <a:p>
            <a:pPr algn="just">
              <a:lnSpc>
                <a:spcPct val="150000"/>
              </a:lnSpc>
            </a:pP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•   Guardado pelo Minotauro</a:t>
            </a:r>
          </a:p>
          <a:p>
            <a:pPr algn="just">
              <a:lnSpc>
                <a:spcPct val="150000"/>
              </a:lnSpc>
            </a:pP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• O castigo deles é ficarem imersos em um rio de sangue, fervente, chamado </a:t>
            </a:r>
            <a:r>
              <a:rPr lang="pt-PT" sz="20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Flegetonte</a:t>
            </a: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, também vigiado por centauros. Estes atiram flechas naqueles que tentam sair do sangue.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3C047AF-76B0-D7A8-6E2B-175A4D781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98" y="3597848"/>
            <a:ext cx="2044202" cy="27075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45BE143-712E-3C54-1B48-8828A2788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28" y="754720"/>
            <a:ext cx="3272937" cy="25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54</Words>
  <Application>Microsoft Office PowerPoint</Application>
  <PresentationFormat>Apresentação no Ecrã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Footlight MT Light</vt:lpstr>
      <vt:lpstr>IM FELL DW Pica</vt:lpstr>
      <vt:lpstr>Tema do Office</vt:lpstr>
      <vt:lpstr>Canto XII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XII</dc:title>
  <dc:creator>nia n</dc:creator>
  <cp:lastModifiedBy>nia n</cp:lastModifiedBy>
  <cp:revision>1</cp:revision>
  <dcterms:created xsi:type="dcterms:W3CDTF">2022-10-05T18:25:37Z</dcterms:created>
  <dcterms:modified xsi:type="dcterms:W3CDTF">2022-10-05T19:36:02Z</dcterms:modified>
</cp:coreProperties>
</file>